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4fadf1d1140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e97cb27034ce8"/>
  </p:sldMasterIdLst>
  <p:sldIdLst>
    <p:sldId xmlns:r="http://schemas.openxmlformats.org/officeDocument/2006/relationships" id="256" r:id="R584a455a2a6f42a2"/>
    <p:sldId xmlns:r="http://schemas.openxmlformats.org/officeDocument/2006/relationships" id="257" r:id="Rce796fe874784d77"/>
    <p:sldId xmlns:r="http://schemas.openxmlformats.org/officeDocument/2006/relationships" id="258" r:id="R9994f3675878494a"/>
    <p:sldId xmlns:r="http://schemas.openxmlformats.org/officeDocument/2006/relationships" id="259" r:id="R37d8e1e8144d4086"/>
    <p:sldId xmlns:r="http://schemas.openxmlformats.org/officeDocument/2006/relationships" id="260" r:id="R83286b10f8af43e8"/>
    <p:sldId xmlns:r="http://schemas.openxmlformats.org/officeDocument/2006/relationships" id="261" r:id="Rf31e05b8434c4c7f"/>
    <p:sldId xmlns:r="http://schemas.openxmlformats.org/officeDocument/2006/relationships" id="262" r:id="R2204755367c843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e97cb27034ce8" /><Relationship Type="http://schemas.openxmlformats.org/officeDocument/2006/relationships/slide" Target="/ppt/slides/slide1.xml" Id="R584a455a2a6f42a2" /><Relationship Type="http://schemas.openxmlformats.org/officeDocument/2006/relationships/slide" Target="/ppt/slides/slide2.xml" Id="Rce796fe874784d77" /><Relationship Type="http://schemas.openxmlformats.org/officeDocument/2006/relationships/slide" Target="/ppt/slides/slide3.xml" Id="R9994f3675878494a" /><Relationship Type="http://schemas.openxmlformats.org/officeDocument/2006/relationships/slide" Target="/ppt/slides/slide4.xml" Id="R37d8e1e8144d4086" /><Relationship Type="http://schemas.openxmlformats.org/officeDocument/2006/relationships/slide" Target="/ppt/slides/slide5.xml" Id="R83286b10f8af43e8" /><Relationship Type="http://schemas.openxmlformats.org/officeDocument/2006/relationships/slide" Target="/ppt/slides/slide6.xml" Id="Rf31e05b8434c4c7f" /><Relationship Type="http://schemas.openxmlformats.org/officeDocument/2006/relationships/slide" Target="/ppt/slides/slide7.xml" Id="R2204755367c843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4d57c8be9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9c9e7d59d4d5d" /><Relationship Type="http://schemas.openxmlformats.org/officeDocument/2006/relationships/theme" Target="/ppt/slideMasters/theme/theme1.xml" Id="R731610cd9b4c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9c9e7d59d4d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dc3a60222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a5a949ff84f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d023dfc0f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7e626ce8c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5212a004f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25e3174c7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a54b217d0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SORRISNIVA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SORRISNIVA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73 736 695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4 829 569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21 790 796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WISLØFF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Sorrisniva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960 704 460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