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eac1d9426c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5d98aea4f4346"/>
  </p:sldMasterIdLst>
  <p:sldIdLst>
    <p:sldId xmlns:r="http://schemas.openxmlformats.org/officeDocument/2006/relationships" id="256" r:id="Re86b108bfbf7496e"/>
    <p:sldId xmlns:r="http://schemas.openxmlformats.org/officeDocument/2006/relationships" id="257" r:id="R6327145bd16d472c"/>
    <p:sldId xmlns:r="http://schemas.openxmlformats.org/officeDocument/2006/relationships" id="258" r:id="R49c95f51137444a6"/>
    <p:sldId xmlns:r="http://schemas.openxmlformats.org/officeDocument/2006/relationships" id="259" r:id="R1f1df997b20e4c90"/>
    <p:sldId xmlns:r="http://schemas.openxmlformats.org/officeDocument/2006/relationships" id="260" r:id="R165f20f4ed6b4efa"/>
    <p:sldId xmlns:r="http://schemas.openxmlformats.org/officeDocument/2006/relationships" id="261" r:id="R2f4e0699a199480f"/>
    <p:sldId xmlns:r="http://schemas.openxmlformats.org/officeDocument/2006/relationships" id="262" r:id="R9e49f381568a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5d98aea4f4346" /><Relationship Type="http://schemas.openxmlformats.org/officeDocument/2006/relationships/slide" Target="/ppt/slides/slide1.xml" Id="Re86b108bfbf7496e" /><Relationship Type="http://schemas.openxmlformats.org/officeDocument/2006/relationships/slide" Target="/ppt/slides/slide2.xml" Id="R6327145bd16d472c" /><Relationship Type="http://schemas.openxmlformats.org/officeDocument/2006/relationships/slide" Target="/ppt/slides/slide3.xml" Id="R49c95f51137444a6" /><Relationship Type="http://schemas.openxmlformats.org/officeDocument/2006/relationships/slide" Target="/ppt/slides/slide4.xml" Id="R1f1df997b20e4c90" /><Relationship Type="http://schemas.openxmlformats.org/officeDocument/2006/relationships/slide" Target="/ppt/slides/slide5.xml" Id="R165f20f4ed6b4efa" /><Relationship Type="http://schemas.openxmlformats.org/officeDocument/2006/relationships/slide" Target="/ppt/slides/slide6.xml" Id="R2f4e0699a199480f" /><Relationship Type="http://schemas.openxmlformats.org/officeDocument/2006/relationships/slide" Target="/ppt/slides/slide7.xml" Id="R9e49f381568a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fab30af22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f2fc07bb64d8e" /><Relationship Type="http://schemas.openxmlformats.org/officeDocument/2006/relationships/theme" Target="/ppt/slideMasters/theme/theme1.xml" Id="R622fca918161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f2fc07bb6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627cde0b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a1664cce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0abe67b5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5a159c5f5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3c626c36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5aa1d1de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bacadce6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FISKEINDUSTRI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FISKEINDUSTRI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32 664 579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34 930 470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 HOLDING AS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HENDEN  –  18,8 %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Kårvågveien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per@henden-regn.no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960 740 025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