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47615c36ef134cbc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e9467ffdb4c0419e"/>
  </p:sldMasterIdLst>
  <p:sldIdLst>
    <p:sldId xmlns:r="http://schemas.openxmlformats.org/officeDocument/2006/relationships" id="256" r:id="Rbaa61eced8d94d62"/>
    <p:sldId xmlns:r="http://schemas.openxmlformats.org/officeDocument/2006/relationships" id="257" r:id="R2676fe917e2f434c"/>
    <p:sldId xmlns:r="http://schemas.openxmlformats.org/officeDocument/2006/relationships" id="258" r:id="R38982fe2268c4271"/>
    <p:sldId xmlns:r="http://schemas.openxmlformats.org/officeDocument/2006/relationships" id="259" r:id="R26e94f9148034f2c"/>
    <p:sldId xmlns:r="http://schemas.openxmlformats.org/officeDocument/2006/relationships" id="260" r:id="R1fe9c589b9634124"/>
    <p:sldId xmlns:r="http://schemas.openxmlformats.org/officeDocument/2006/relationships" id="261" r:id="R7dac1eb0016d4f6d"/>
    <p:sldId xmlns:r="http://schemas.openxmlformats.org/officeDocument/2006/relationships" id="262" r:id="Rec3cb1225fe5444c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9467ffdb4c0419e" /><Relationship Type="http://schemas.openxmlformats.org/officeDocument/2006/relationships/slide" Target="/ppt/slides/slide1.xml" Id="Rbaa61eced8d94d62" /><Relationship Type="http://schemas.openxmlformats.org/officeDocument/2006/relationships/slide" Target="/ppt/slides/slide2.xml" Id="R2676fe917e2f434c" /><Relationship Type="http://schemas.openxmlformats.org/officeDocument/2006/relationships/slide" Target="/ppt/slides/slide3.xml" Id="R38982fe2268c4271" /><Relationship Type="http://schemas.openxmlformats.org/officeDocument/2006/relationships/slide" Target="/ppt/slides/slide4.xml" Id="R26e94f9148034f2c" /><Relationship Type="http://schemas.openxmlformats.org/officeDocument/2006/relationships/slide" Target="/ppt/slides/slide5.xml" Id="R1fe9c589b9634124" /><Relationship Type="http://schemas.openxmlformats.org/officeDocument/2006/relationships/slide" Target="/ppt/slides/slide6.xml" Id="R7dac1eb0016d4f6d" /><Relationship Type="http://schemas.openxmlformats.org/officeDocument/2006/relationships/slide" Target="/ppt/slides/slide7.xml" Id="Rec3cb1225fe5444c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507c49453d54980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9db4ee83d1e47fd" /><Relationship Type="http://schemas.openxmlformats.org/officeDocument/2006/relationships/theme" Target="/ppt/slideMasters/theme/theme1.xml" Id="Rf9c456a991ae46c3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a9db4ee83d1e47fd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29dc33d1efa4fc3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b22112ee0b84ee0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8c1ebf25f34404a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99dc0e8105e4037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1918f4dfb5843fc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7a95bda4cf14f61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4b59f3b0d8c4c2b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NESODDEN RENOVASJON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NESODDEN RENOVASJON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NESODDEN RENOVASJON AS ble etablert [år] og holder til i Nesodden.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NESODDEN RENOVASJON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NESODDEN RENOVASJON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NESODDEN RENOVASJON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11 366 903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591 560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467 901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6 849 011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8 205 292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NESODDEN RENOVASJON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LARS CHR. KNARDAHL AS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NESODDEN RENOVASJON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Jaerveien 106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1459 Nesodden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66 91 71 12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960 756 010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NESODDEN RENOVASJON AS</a:t>
            </a:r>
          </a:p>
        </p:txBody>
      </p:sp>
    </p:spTree>
  </p:cSld>
  <p:clrMapOvr>
    <a:masterClrMapping xmlns:a="http://schemas.openxmlformats.org/drawingml/2006/main"/>
  </p:clrMapOvr>
</p:sld>
</file>