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b7e09b84c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c2ca8558f43ed"/>
  </p:sldMasterIdLst>
  <p:sldIdLst>
    <p:sldId xmlns:r="http://schemas.openxmlformats.org/officeDocument/2006/relationships" id="256" r:id="R1928b3047421486d"/>
    <p:sldId xmlns:r="http://schemas.openxmlformats.org/officeDocument/2006/relationships" id="257" r:id="R50c1cc33bae141fb"/>
    <p:sldId xmlns:r="http://schemas.openxmlformats.org/officeDocument/2006/relationships" id="258" r:id="R0d0bfe94ef7049c2"/>
    <p:sldId xmlns:r="http://schemas.openxmlformats.org/officeDocument/2006/relationships" id="259" r:id="Ra799ff57492f4969"/>
    <p:sldId xmlns:r="http://schemas.openxmlformats.org/officeDocument/2006/relationships" id="260" r:id="R3258b66cf26b42e0"/>
    <p:sldId xmlns:r="http://schemas.openxmlformats.org/officeDocument/2006/relationships" id="261" r:id="Rb1a0432893fd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c2ca8558f43ed" /><Relationship Type="http://schemas.openxmlformats.org/officeDocument/2006/relationships/slide" Target="/ppt/slides/slide1.xml" Id="R1928b3047421486d" /><Relationship Type="http://schemas.openxmlformats.org/officeDocument/2006/relationships/slide" Target="/ppt/slides/slide2.xml" Id="R50c1cc33bae141fb" /><Relationship Type="http://schemas.openxmlformats.org/officeDocument/2006/relationships/slide" Target="/ppt/slides/slide3.xml" Id="R0d0bfe94ef7049c2" /><Relationship Type="http://schemas.openxmlformats.org/officeDocument/2006/relationships/slide" Target="/ppt/slides/slide4.xml" Id="Ra799ff57492f4969" /><Relationship Type="http://schemas.openxmlformats.org/officeDocument/2006/relationships/slide" Target="/ppt/slides/slide5.xml" Id="R3258b66cf26b42e0" /><Relationship Type="http://schemas.openxmlformats.org/officeDocument/2006/relationships/slide" Target="/ppt/slides/slide6.xml" Id="Rb1a0432893fd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a78dfa805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c5ee06d140fc" /><Relationship Type="http://schemas.openxmlformats.org/officeDocument/2006/relationships/theme" Target="/ppt/slideMasters/theme/theme1.xml" Id="R026645041eee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ec5ee06d1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db0c86e5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bdf4569a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45b0fc1f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54bf36391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f2d3ee05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c764dc32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