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8f3600094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8b58785934ac2"/>
  </p:sldMasterIdLst>
  <p:sldIdLst>
    <p:sldId xmlns:r="http://schemas.openxmlformats.org/officeDocument/2006/relationships" id="256" r:id="R28a073b15c2548f4"/>
    <p:sldId xmlns:r="http://schemas.openxmlformats.org/officeDocument/2006/relationships" id="257" r:id="R9d43497f3bf14843"/>
    <p:sldId xmlns:r="http://schemas.openxmlformats.org/officeDocument/2006/relationships" id="258" r:id="R612c04391ebd4a90"/>
    <p:sldId xmlns:r="http://schemas.openxmlformats.org/officeDocument/2006/relationships" id="259" r:id="Rd7b9186c5b194379"/>
    <p:sldId xmlns:r="http://schemas.openxmlformats.org/officeDocument/2006/relationships" id="260" r:id="Rc456a7d38619423e"/>
    <p:sldId xmlns:r="http://schemas.openxmlformats.org/officeDocument/2006/relationships" id="261" r:id="R61ef1f259ae341a7"/>
    <p:sldId xmlns:r="http://schemas.openxmlformats.org/officeDocument/2006/relationships" id="262" r:id="Rd17b3bcdeba9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8b58785934ac2" /><Relationship Type="http://schemas.openxmlformats.org/officeDocument/2006/relationships/slide" Target="/ppt/slides/slide1.xml" Id="R28a073b15c2548f4" /><Relationship Type="http://schemas.openxmlformats.org/officeDocument/2006/relationships/slide" Target="/ppt/slides/slide2.xml" Id="R9d43497f3bf14843" /><Relationship Type="http://schemas.openxmlformats.org/officeDocument/2006/relationships/slide" Target="/ppt/slides/slide3.xml" Id="R612c04391ebd4a90" /><Relationship Type="http://schemas.openxmlformats.org/officeDocument/2006/relationships/slide" Target="/ppt/slides/slide4.xml" Id="Rd7b9186c5b194379" /><Relationship Type="http://schemas.openxmlformats.org/officeDocument/2006/relationships/slide" Target="/ppt/slides/slide5.xml" Id="Rc456a7d38619423e" /><Relationship Type="http://schemas.openxmlformats.org/officeDocument/2006/relationships/slide" Target="/ppt/slides/slide6.xml" Id="R61ef1f259ae341a7" /><Relationship Type="http://schemas.openxmlformats.org/officeDocument/2006/relationships/slide" Target="/ppt/slides/slide7.xml" Id="Rd17b3bcdeba9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3839b4d91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73cdd43dd4f15" /><Relationship Type="http://schemas.openxmlformats.org/officeDocument/2006/relationships/theme" Target="/ppt/slideMasters/theme/theme1.xml" Id="Ra0edbd38e17b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73cdd43dd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e782f99c8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df3d0770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d7dfedd53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1c01e41a8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7acf8e9b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3f10331f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737fa1bca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ARE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KINE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