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e9c96519f4d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dbfeefb974ba4"/>
  </p:sldMasterIdLst>
  <p:sldIdLst>
    <p:sldId xmlns:r="http://schemas.openxmlformats.org/officeDocument/2006/relationships" id="256" r:id="Rea21f117396b40ac"/>
    <p:sldId xmlns:r="http://schemas.openxmlformats.org/officeDocument/2006/relationships" id="257" r:id="R0a56dd01a2934393"/>
    <p:sldId xmlns:r="http://schemas.openxmlformats.org/officeDocument/2006/relationships" id="258" r:id="R582e04bc158a4f39"/>
    <p:sldId xmlns:r="http://schemas.openxmlformats.org/officeDocument/2006/relationships" id="259" r:id="R5b6031c69d2a43f5"/>
    <p:sldId xmlns:r="http://schemas.openxmlformats.org/officeDocument/2006/relationships" id="260" r:id="Rfd83eff2fe0c4482"/>
    <p:sldId xmlns:r="http://schemas.openxmlformats.org/officeDocument/2006/relationships" id="261" r:id="Radf5584f935740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dbfeefb974ba4" /><Relationship Type="http://schemas.openxmlformats.org/officeDocument/2006/relationships/slide" Target="/ppt/slides/slide1.xml" Id="Rea21f117396b40ac" /><Relationship Type="http://schemas.openxmlformats.org/officeDocument/2006/relationships/slide" Target="/ppt/slides/slide2.xml" Id="R0a56dd01a2934393" /><Relationship Type="http://schemas.openxmlformats.org/officeDocument/2006/relationships/slide" Target="/ppt/slides/slide3.xml" Id="R582e04bc158a4f39" /><Relationship Type="http://schemas.openxmlformats.org/officeDocument/2006/relationships/slide" Target="/ppt/slides/slide4.xml" Id="R5b6031c69d2a43f5" /><Relationship Type="http://schemas.openxmlformats.org/officeDocument/2006/relationships/slide" Target="/ppt/slides/slide5.xml" Id="Rfd83eff2fe0c4482" /><Relationship Type="http://schemas.openxmlformats.org/officeDocument/2006/relationships/slide" Target="/ppt/slides/slide6.xml" Id="Radf5584f935740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c48a1d19c46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5ca4ed91c4470" /><Relationship Type="http://schemas.openxmlformats.org/officeDocument/2006/relationships/theme" Target="/ppt/slideMasters/theme/theme1.xml" Id="R817da686743f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5ca4ed91c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5a618692944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d91431ed5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bae266a1e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ba079fab8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bdd75158247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d11d400d1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BYGG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BYGG OG ANLEGG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OLE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Sødalsvegen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6520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52 52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960 892 801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BYGG OG ANLEGG AS</a:t>
            </a:r>
          </a:p>
        </p:txBody>
      </p:sp>
    </p:spTree>
  </p:cSld>
  <p:clrMapOvr>
    <a:masterClrMapping xmlns:a="http://schemas.openxmlformats.org/drawingml/2006/main"/>
  </p:clrMapOvr>
</p:sld>
</file>