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a800884d79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82156fe8f461c"/>
  </p:sldMasterIdLst>
  <p:sldIdLst>
    <p:sldId xmlns:r="http://schemas.openxmlformats.org/officeDocument/2006/relationships" id="256" r:id="R1466f7d70ec94f3b"/>
    <p:sldId xmlns:r="http://schemas.openxmlformats.org/officeDocument/2006/relationships" id="257" r:id="R52d6d983d64848a2"/>
    <p:sldId xmlns:r="http://schemas.openxmlformats.org/officeDocument/2006/relationships" id="258" r:id="Rb41a42c52446430e"/>
    <p:sldId xmlns:r="http://schemas.openxmlformats.org/officeDocument/2006/relationships" id="259" r:id="Re9294ac0f8c94050"/>
    <p:sldId xmlns:r="http://schemas.openxmlformats.org/officeDocument/2006/relationships" id="260" r:id="R9745ad201fa14ad7"/>
    <p:sldId xmlns:r="http://schemas.openxmlformats.org/officeDocument/2006/relationships" id="261" r:id="R989e23b6586e4a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82156fe8f461c" /><Relationship Type="http://schemas.openxmlformats.org/officeDocument/2006/relationships/slide" Target="/ppt/slides/slide1.xml" Id="R1466f7d70ec94f3b" /><Relationship Type="http://schemas.openxmlformats.org/officeDocument/2006/relationships/slide" Target="/ppt/slides/slide2.xml" Id="R52d6d983d64848a2" /><Relationship Type="http://schemas.openxmlformats.org/officeDocument/2006/relationships/slide" Target="/ppt/slides/slide3.xml" Id="Rb41a42c52446430e" /><Relationship Type="http://schemas.openxmlformats.org/officeDocument/2006/relationships/slide" Target="/ppt/slides/slide4.xml" Id="Re9294ac0f8c94050" /><Relationship Type="http://schemas.openxmlformats.org/officeDocument/2006/relationships/slide" Target="/ppt/slides/slide5.xml" Id="R9745ad201fa14ad7" /><Relationship Type="http://schemas.openxmlformats.org/officeDocument/2006/relationships/slide" Target="/ppt/slides/slide6.xml" Id="R989e23b6586e4a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ea2164f984d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664dec0a8402e" /><Relationship Type="http://schemas.openxmlformats.org/officeDocument/2006/relationships/theme" Target="/ppt/slideMasters/theme/theme1.xml" Id="Rc0cf241e2a3f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4664dec0a8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aecb8d252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2599b52aa45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3dd7494b1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d2cb610e9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156ef0fe8b4e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4cbd81ffc4d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KLAVESTAD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Marie gate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1706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16 46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960 989 708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KLAVESTAD ELEKTRISKE AS</a:t>
            </a:r>
          </a:p>
        </p:txBody>
      </p:sp>
    </p:spTree>
  </p:cSld>
  <p:clrMapOvr>
    <a:masterClrMapping xmlns:a="http://schemas.openxmlformats.org/drawingml/2006/main"/>
  </p:clrMapOvr>
</p:sld>
</file>