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478c3ebca944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6933f1f88b46f8"/>
  </p:sldMasterIdLst>
  <p:sldIdLst>
    <p:sldId xmlns:r="http://schemas.openxmlformats.org/officeDocument/2006/relationships" id="256" r:id="Rbded679295c5413c"/>
    <p:sldId xmlns:r="http://schemas.openxmlformats.org/officeDocument/2006/relationships" id="257" r:id="R09ccae4b906d44b4"/>
    <p:sldId xmlns:r="http://schemas.openxmlformats.org/officeDocument/2006/relationships" id="258" r:id="R646921e30a554f8e"/>
    <p:sldId xmlns:r="http://schemas.openxmlformats.org/officeDocument/2006/relationships" id="259" r:id="Rab51f8689ca049fa"/>
    <p:sldId xmlns:r="http://schemas.openxmlformats.org/officeDocument/2006/relationships" id="260" r:id="R8658013f3ee0483e"/>
    <p:sldId xmlns:r="http://schemas.openxmlformats.org/officeDocument/2006/relationships" id="261" r:id="Rc01e24a63c28478c"/>
    <p:sldId xmlns:r="http://schemas.openxmlformats.org/officeDocument/2006/relationships" id="262" r:id="Rf3dd79cdd01341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6933f1f88b46f8" /><Relationship Type="http://schemas.openxmlformats.org/officeDocument/2006/relationships/slide" Target="/ppt/slides/slide1.xml" Id="Rbded679295c5413c" /><Relationship Type="http://schemas.openxmlformats.org/officeDocument/2006/relationships/slide" Target="/ppt/slides/slide2.xml" Id="R09ccae4b906d44b4" /><Relationship Type="http://schemas.openxmlformats.org/officeDocument/2006/relationships/slide" Target="/ppt/slides/slide3.xml" Id="R646921e30a554f8e" /><Relationship Type="http://schemas.openxmlformats.org/officeDocument/2006/relationships/slide" Target="/ppt/slides/slide4.xml" Id="Rab51f8689ca049fa" /><Relationship Type="http://schemas.openxmlformats.org/officeDocument/2006/relationships/slide" Target="/ppt/slides/slide5.xml" Id="R8658013f3ee0483e" /><Relationship Type="http://schemas.openxmlformats.org/officeDocument/2006/relationships/slide" Target="/ppt/slides/slide6.xml" Id="Rc01e24a63c28478c" /><Relationship Type="http://schemas.openxmlformats.org/officeDocument/2006/relationships/slide" Target="/ppt/slides/slide7.xml" Id="Rf3dd79cdd01341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c66b35d3a844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a83cf764047e2" /><Relationship Type="http://schemas.openxmlformats.org/officeDocument/2006/relationships/theme" Target="/ppt/slideMasters/theme/theme1.xml" Id="R570db98b70dd45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8a83cf764047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313a5f3074c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d808f36b647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45bb5c0f34b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4190a4c744d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4198faf3e48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1af3f432044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3eb625d444a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 KLAVESTAD ELEKTRISKE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KLAVESTAD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KLAVESTAD ELEKTRISKE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KLAVESTAD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KLAVESTAD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KLAVESTAD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491 482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7 655 647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8 336 983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KLAVESTAD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MARTINIUS KLAVESTAD  –  47,1 %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BORGHILD KLAVESTAD  –  43,3 %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KLAVESTAD BJØRGO  –  9,6 %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KLAVESTAD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Marie gate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1706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16 46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960 989 708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KLAVESTAD ELEKTRISKE AS</a:t>
            </a:r>
          </a:p>
        </p:txBody>
      </p:sp>
    </p:spTree>
  </p:cSld>
  <p:clrMapOvr>
    <a:masterClrMapping xmlns:a="http://schemas.openxmlformats.org/drawingml/2006/main"/>
  </p:clrMapOvr>
</p:sld>
</file>