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85e736da8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0978c1b744178"/>
  </p:sldMasterIdLst>
  <p:sldIdLst>
    <p:sldId xmlns:r="http://schemas.openxmlformats.org/officeDocument/2006/relationships" id="256" r:id="R7d6c1f59da3449b5"/>
    <p:sldId xmlns:r="http://schemas.openxmlformats.org/officeDocument/2006/relationships" id="257" r:id="Rc89a7f2b0b684149"/>
    <p:sldId xmlns:r="http://schemas.openxmlformats.org/officeDocument/2006/relationships" id="258" r:id="R351e3381d25a4b4a"/>
    <p:sldId xmlns:r="http://schemas.openxmlformats.org/officeDocument/2006/relationships" id="259" r:id="R40368de5052345b3"/>
    <p:sldId xmlns:r="http://schemas.openxmlformats.org/officeDocument/2006/relationships" id="260" r:id="R44129addfdab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0978c1b744178" /><Relationship Type="http://schemas.openxmlformats.org/officeDocument/2006/relationships/slide" Target="/ppt/slides/slide1.xml" Id="R7d6c1f59da3449b5" /><Relationship Type="http://schemas.openxmlformats.org/officeDocument/2006/relationships/slide" Target="/ppt/slides/slide2.xml" Id="Rc89a7f2b0b684149" /><Relationship Type="http://schemas.openxmlformats.org/officeDocument/2006/relationships/slide" Target="/ppt/slides/slide3.xml" Id="R351e3381d25a4b4a" /><Relationship Type="http://schemas.openxmlformats.org/officeDocument/2006/relationships/slide" Target="/ppt/slides/slide4.xml" Id="R40368de5052345b3" /><Relationship Type="http://schemas.openxmlformats.org/officeDocument/2006/relationships/slide" Target="/ppt/slides/slide5.xml" Id="R44129addfdab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0d2890a5d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a314a0884ab6" /><Relationship Type="http://schemas.openxmlformats.org/officeDocument/2006/relationships/theme" Target="/ppt/slideMasters/theme/theme1.xml" Id="R77bd22b2ac62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1a314a088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a215c0a37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69fa0daf2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c3a57099f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c391e74f6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a915c03d1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RESPONS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RESPONS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960 993 276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RESPONS AS</a:t>
            </a:r>
          </a:p>
        </p:txBody>
      </p:sp>
    </p:spTree>
  </p:cSld>
  <p:clrMapOvr>
    <a:masterClrMapping xmlns:a="http://schemas.openxmlformats.org/drawingml/2006/main"/>
  </p:clrMapOvr>
</p:sld>
</file>