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6affa8343b40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fb6fd261db444a"/>
  </p:sldMasterIdLst>
  <p:sldIdLst>
    <p:sldId xmlns:r="http://schemas.openxmlformats.org/officeDocument/2006/relationships" id="256" r:id="Rb6873c162b604af1"/>
    <p:sldId xmlns:r="http://schemas.openxmlformats.org/officeDocument/2006/relationships" id="257" r:id="Rcb8065c4bb3146e1"/>
    <p:sldId xmlns:r="http://schemas.openxmlformats.org/officeDocument/2006/relationships" id="258" r:id="R651bff67bd3b4bba"/>
    <p:sldId xmlns:r="http://schemas.openxmlformats.org/officeDocument/2006/relationships" id="259" r:id="R3fd4cfe35a18407e"/>
    <p:sldId xmlns:r="http://schemas.openxmlformats.org/officeDocument/2006/relationships" id="260" r:id="R407f70f5a6b141e0"/>
    <p:sldId xmlns:r="http://schemas.openxmlformats.org/officeDocument/2006/relationships" id="261" r:id="R5351a98c954a41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fb6fd261db444a" /><Relationship Type="http://schemas.openxmlformats.org/officeDocument/2006/relationships/slide" Target="/ppt/slides/slide1.xml" Id="Rb6873c162b604af1" /><Relationship Type="http://schemas.openxmlformats.org/officeDocument/2006/relationships/slide" Target="/ppt/slides/slide2.xml" Id="Rcb8065c4bb3146e1" /><Relationship Type="http://schemas.openxmlformats.org/officeDocument/2006/relationships/slide" Target="/ppt/slides/slide3.xml" Id="R651bff67bd3b4bba" /><Relationship Type="http://schemas.openxmlformats.org/officeDocument/2006/relationships/slide" Target="/ppt/slides/slide4.xml" Id="R3fd4cfe35a18407e" /><Relationship Type="http://schemas.openxmlformats.org/officeDocument/2006/relationships/slide" Target="/ppt/slides/slide5.xml" Id="R407f70f5a6b141e0" /><Relationship Type="http://schemas.openxmlformats.org/officeDocument/2006/relationships/slide" Target="/ppt/slides/slide6.xml" Id="R5351a98c954a41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ea8548135a44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ea4fadd35c44b1" /><Relationship Type="http://schemas.openxmlformats.org/officeDocument/2006/relationships/theme" Target="/ppt/slideMasters/theme/theme1.xml" Id="R18ab2d6dc31b42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ea4fadd35c44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7a0e4bf12a45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99a2c55a0b4a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ace2298554a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e57dda50e4a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602518ac842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d05f7e73504e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BOHUS JÆREN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BOHUS JÆREN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BOHUS JÆREN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BOHUS JÆREN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BOHUS JÆREN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BOHUS JÆREN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BOHUS BUTIKKDRIFT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BOHUS JÆREN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961 018 749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BOHUS JÆREN AS</a:t>
            </a:r>
          </a:p>
        </p:txBody>
      </p:sp>
    </p:spTree>
  </p:cSld>
  <p:clrMapOvr>
    <a:masterClrMapping xmlns:a="http://schemas.openxmlformats.org/drawingml/2006/main"/>
  </p:clrMapOvr>
</p:sld>
</file>