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4087d4721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4d43258d74569"/>
  </p:sldMasterIdLst>
  <p:sldIdLst>
    <p:sldId xmlns:r="http://schemas.openxmlformats.org/officeDocument/2006/relationships" id="256" r:id="Re675b7d81f3a455f"/>
    <p:sldId xmlns:r="http://schemas.openxmlformats.org/officeDocument/2006/relationships" id="257" r:id="R241ff1e947754e76"/>
    <p:sldId xmlns:r="http://schemas.openxmlformats.org/officeDocument/2006/relationships" id="258" r:id="R9a1e13edeb7246f9"/>
    <p:sldId xmlns:r="http://schemas.openxmlformats.org/officeDocument/2006/relationships" id="259" r:id="R1ea6ddf6cc854c50"/>
    <p:sldId xmlns:r="http://schemas.openxmlformats.org/officeDocument/2006/relationships" id="260" r:id="R8fa9326ce7904e50"/>
    <p:sldId xmlns:r="http://schemas.openxmlformats.org/officeDocument/2006/relationships" id="261" r:id="R6dc34f417c644725"/>
    <p:sldId xmlns:r="http://schemas.openxmlformats.org/officeDocument/2006/relationships" id="262" r:id="R039ab13b6506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4d43258d74569" /><Relationship Type="http://schemas.openxmlformats.org/officeDocument/2006/relationships/slide" Target="/ppt/slides/slide1.xml" Id="Re675b7d81f3a455f" /><Relationship Type="http://schemas.openxmlformats.org/officeDocument/2006/relationships/slide" Target="/ppt/slides/slide2.xml" Id="R241ff1e947754e76" /><Relationship Type="http://schemas.openxmlformats.org/officeDocument/2006/relationships/slide" Target="/ppt/slides/slide3.xml" Id="R9a1e13edeb7246f9" /><Relationship Type="http://schemas.openxmlformats.org/officeDocument/2006/relationships/slide" Target="/ppt/slides/slide4.xml" Id="R1ea6ddf6cc854c50" /><Relationship Type="http://schemas.openxmlformats.org/officeDocument/2006/relationships/slide" Target="/ppt/slides/slide5.xml" Id="R8fa9326ce7904e50" /><Relationship Type="http://schemas.openxmlformats.org/officeDocument/2006/relationships/slide" Target="/ppt/slides/slide6.xml" Id="R6dc34f417c644725" /><Relationship Type="http://schemas.openxmlformats.org/officeDocument/2006/relationships/slide" Target="/ppt/slides/slide7.xml" Id="R039ab13b6506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21d7b5718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4761f6ff24ad5" /><Relationship Type="http://schemas.openxmlformats.org/officeDocument/2006/relationships/theme" Target="/ppt/slideMasters/theme/theme1.xml" Id="R1ee8120efb22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4761f6ff2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0433df2ca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8fcd34e06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8bec35881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190aa2f49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5cc863f91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6c6e36db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422c1ca8d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CALCULO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2 550 685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CHRISTINE BRÅTHE-STOREIDE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SØVIKNES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Hjortestigen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961 087 392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