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7d9c06dad51442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8e0ab25e3b54ed4"/>
  </p:sldMasterIdLst>
  <p:sldIdLst>
    <p:sldId xmlns:r="http://schemas.openxmlformats.org/officeDocument/2006/relationships" id="256" r:id="R31ca62528c5c4e35"/>
    <p:sldId xmlns:r="http://schemas.openxmlformats.org/officeDocument/2006/relationships" id="257" r:id="Rd70d4001607c40db"/>
    <p:sldId xmlns:r="http://schemas.openxmlformats.org/officeDocument/2006/relationships" id="258" r:id="Rea24f38c737e4dc4"/>
    <p:sldId xmlns:r="http://schemas.openxmlformats.org/officeDocument/2006/relationships" id="259" r:id="Ra0ff45ec3b304ebe"/>
    <p:sldId xmlns:r="http://schemas.openxmlformats.org/officeDocument/2006/relationships" id="260" r:id="R870df85158b64510"/>
    <p:sldId xmlns:r="http://schemas.openxmlformats.org/officeDocument/2006/relationships" id="261" r:id="R2dbf086dd68d4e31"/>
    <p:sldId xmlns:r="http://schemas.openxmlformats.org/officeDocument/2006/relationships" id="262" r:id="R7aaa1dd67a5e474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8e0ab25e3b54ed4" /><Relationship Type="http://schemas.openxmlformats.org/officeDocument/2006/relationships/slide" Target="/ppt/slides/slide1.xml" Id="R31ca62528c5c4e35" /><Relationship Type="http://schemas.openxmlformats.org/officeDocument/2006/relationships/slide" Target="/ppt/slides/slide2.xml" Id="Rd70d4001607c40db" /><Relationship Type="http://schemas.openxmlformats.org/officeDocument/2006/relationships/slide" Target="/ppt/slides/slide3.xml" Id="Rea24f38c737e4dc4" /><Relationship Type="http://schemas.openxmlformats.org/officeDocument/2006/relationships/slide" Target="/ppt/slides/slide4.xml" Id="Ra0ff45ec3b304ebe" /><Relationship Type="http://schemas.openxmlformats.org/officeDocument/2006/relationships/slide" Target="/ppt/slides/slide5.xml" Id="R870df85158b64510" /><Relationship Type="http://schemas.openxmlformats.org/officeDocument/2006/relationships/slide" Target="/ppt/slides/slide6.xml" Id="R2dbf086dd68d4e31" /><Relationship Type="http://schemas.openxmlformats.org/officeDocument/2006/relationships/slide" Target="/ppt/slides/slide7.xml" Id="R7aaa1dd67a5e474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f69a47ba05c40a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4d2a3603874fbc" /><Relationship Type="http://schemas.openxmlformats.org/officeDocument/2006/relationships/theme" Target="/ppt/slideMasters/theme/theme1.xml" Id="Rc6a09c5f94b24d0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34d2a3603874fb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4283f7a4c640d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86d6f06def470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3d9924f0d947b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b39cca62984a1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a441faad46429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65cf67cfad4ab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cc53a8bde141d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ELLINGSEN TRANSPORT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ELLINGSEN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ELLINGSEN TRANSPORT AS ble etablert [år] og holder til i Rubbestadneset.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ELLINGSEN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ELLINGSEN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ELLINGSEN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2023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7 815 766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−956 646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−807 279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−1 989 988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1 537 470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ELLINGSEN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 ARNE ELLINGSEN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ELLINGSEN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Brubakken 45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5420 Rubbestadneset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90 85 45 54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arild@elltrans.no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961 115 949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ELLINGSEN TRANSPORT AS</a:t>
            </a:r>
          </a:p>
        </p:txBody>
      </p:sp>
    </p:spTree>
  </p:cSld>
  <p:clrMapOvr>
    <a:masterClrMapping xmlns:a="http://schemas.openxmlformats.org/drawingml/2006/main"/>
  </p:clrMapOvr>
</p:sld>
</file>