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6f6e57aa0e24ec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e49f135cfad4c80"/>
  </p:sldMasterIdLst>
  <p:sldIdLst>
    <p:sldId xmlns:r="http://schemas.openxmlformats.org/officeDocument/2006/relationships" id="256" r:id="R242be7da82854bb3"/>
    <p:sldId xmlns:r="http://schemas.openxmlformats.org/officeDocument/2006/relationships" id="257" r:id="R54746a3fcb22445b"/>
    <p:sldId xmlns:r="http://schemas.openxmlformats.org/officeDocument/2006/relationships" id="258" r:id="Rb9e3a6318c1f4524"/>
    <p:sldId xmlns:r="http://schemas.openxmlformats.org/officeDocument/2006/relationships" id="259" r:id="R00a688d345a448d4"/>
    <p:sldId xmlns:r="http://schemas.openxmlformats.org/officeDocument/2006/relationships" id="260" r:id="R04f50553261f4e35"/>
    <p:sldId xmlns:r="http://schemas.openxmlformats.org/officeDocument/2006/relationships" id="261" r:id="R1f4d8ab3df6c425e"/>
    <p:sldId xmlns:r="http://schemas.openxmlformats.org/officeDocument/2006/relationships" id="262" r:id="Raae73227d764450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49f135cfad4c80" /><Relationship Type="http://schemas.openxmlformats.org/officeDocument/2006/relationships/slide" Target="/ppt/slides/slide1.xml" Id="R242be7da82854bb3" /><Relationship Type="http://schemas.openxmlformats.org/officeDocument/2006/relationships/slide" Target="/ppt/slides/slide2.xml" Id="R54746a3fcb22445b" /><Relationship Type="http://schemas.openxmlformats.org/officeDocument/2006/relationships/slide" Target="/ppt/slides/slide3.xml" Id="Rb9e3a6318c1f4524" /><Relationship Type="http://schemas.openxmlformats.org/officeDocument/2006/relationships/slide" Target="/ppt/slides/slide4.xml" Id="R00a688d345a448d4" /><Relationship Type="http://schemas.openxmlformats.org/officeDocument/2006/relationships/slide" Target="/ppt/slides/slide5.xml" Id="R04f50553261f4e35" /><Relationship Type="http://schemas.openxmlformats.org/officeDocument/2006/relationships/slide" Target="/ppt/slides/slide6.xml" Id="R1f4d8ab3df6c425e" /><Relationship Type="http://schemas.openxmlformats.org/officeDocument/2006/relationships/slide" Target="/ppt/slides/slide7.xml" Id="Raae73227d764450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a239458bad47d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9a76d1e47b42c5" /><Relationship Type="http://schemas.openxmlformats.org/officeDocument/2006/relationships/theme" Target="/ppt/slideMasters/theme/theme1.xml" Id="Rf622000f471d457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69a76d1e47b42c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1af3a47f8a4b7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18587c1105436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578e24e6de43d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bc408536754ee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392758180943c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f6506984be4f5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672307e59545c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FIRESAFE THERMAX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FIRESAFE THERMAX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FIRESAFE THERMAX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FIRESAFE THERMAX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FIRESAFE THERMAX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FIRESAFE THERMAX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2021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38 502 176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3 600 496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2 810 475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3 621 990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16 497 737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FIRESAFE THERMAX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FIRESAFE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FIRESAFE THERMAX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961 145 813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FIRESAFE THERMAX AS</a:t>
            </a:r>
          </a:p>
        </p:txBody>
      </p:sp>
    </p:spTree>
  </p:cSld>
  <p:clrMapOvr>
    <a:masterClrMapping xmlns:a="http://schemas.openxmlformats.org/drawingml/2006/main"/>
  </p:clrMapOvr>
</p:sld>
</file>