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b8ea3ce48840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81c878cb240e8"/>
  </p:sldMasterIdLst>
  <p:sldIdLst>
    <p:sldId xmlns:r="http://schemas.openxmlformats.org/officeDocument/2006/relationships" id="256" r:id="R38bcecc12b0a4270"/>
    <p:sldId xmlns:r="http://schemas.openxmlformats.org/officeDocument/2006/relationships" id="257" r:id="Rd728f1efa2e74626"/>
    <p:sldId xmlns:r="http://schemas.openxmlformats.org/officeDocument/2006/relationships" id="258" r:id="Rd83e477073c0409b"/>
    <p:sldId xmlns:r="http://schemas.openxmlformats.org/officeDocument/2006/relationships" id="259" r:id="R117cdb4aa7df4257"/>
    <p:sldId xmlns:r="http://schemas.openxmlformats.org/officeDocument/2006/relationships" id="260" r:id="Rca54358baf104b84"/>
    <p:sldId xmlns:r="http://schemas.openxmlformats.org/officeDocument/2006/relationships" id="261" r:id="Rb1533df904a847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81c878cb240e8" /><Relationship Type="http://schemas.openxmlformats.org/officeDocument/2006/relationships/slide" Target="/ppt/slides/slide1.xml" Id="R38bcecc12b0a4270" /><Relationship Type="http://schemas.openxmlformats.org/officeDocument/2006/relationships/slide" Target="/ppt/slides/slide2.xml" Id="Rd728f1efa2e74626" /><Relationship Type="http://schemas.openxmlformats.org/officeDocument/2006/relationships/slide" Target="/ppt/slides/slide3.xml" Id="Rd83e477073c0409b" /><Relationship Type="http://schemas.openxmlformats.org/officeDocument/2006/relationships/slide" Target="/ppt/slides/slide4.xml" Id="R117cdb4aa7df4257" /><Relationship Type="http://schemas.openxmlformats.org/officeDocument/2006/relationships/slide" Target="/ppt/slides/slide5.xml" Id="Rca54358baf104b84" /><Relationship Type="http://schemas.openxmlformats.org/officeDocument/2006/relationships/slide" Target="/ppt/slides/slide6.xml" Id="Rb1533df904a847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74c1a2dbe42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77fd6f2e8473c" /><Relationship Type="http://schemas.openxmlformats.org/officeDocument/2006/relationships/theme" Target="/ppt/slideMasters/theme/theme1.xml" Id="Re925be2960f14d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d77fd6f2e847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57cd8a9394a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988b7c03c4d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5ca13ca7f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05d2c643a46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1a75f308043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543a520b74c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AASE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961 308 151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