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a0ee0b01e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7d0623b24421d"/>
  </p:sldMasterIdLst>
  <p:sldIdLst>
    <p:sldId xmlns:r="http://schemas.openxmlformats.org/officeDocument/2006/relationships" id="256" r:id="R529f3ede8835473a"/>
    <p:sldId xmlns:r="http://schemas.openxmlformats.org/officeDocument/2006/relationships" id="257" r:id="R0c12ba506280480f"/>
    <p:sldId xmlns:r="http://schemas.openxmlformats.org/officeDocument/2006/relationships" id="258" r:id="Rd80a83c8421b4a1f"/>
    <p:sldId xmlns:r="http://schemas.openxmlformats.org/officeDocument/2006/relationships" id="259" r:id="R42faa9473c7647ff"/>
    <p:sldId xmlns:r="http://schemas.openxmlformats.org/officeDocument/2006/relationships" id="260" r:id="Rade76d175ff64c0f"/>
    <p:sldId xmlns:r="http://schemas.openxmlformats.org/officeDocument/2006/relationships" id="261" r:id="R3ec3a9efeb664c5a"/>
    <p:sldId xmlns:r="http://schemas.openxmlformats.org/officeDocument/2006/relationships" id="262" r:id="Rae5226023c34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7d0623b24421d" /><Relationship Type="http://schemas.openxmlformats.org/officeDocument/2006/relationships/slide" Target="/ppt/slides/slide1.xml" Id="R529f3ede8835473a" /><Relationship Type="http://schemas.openxmlformats.org/officeDocument/2006/relationships/slide" Target="/ppt/slides/slide2.xml" Id="R0c12ba506280480f" /><Relationship Type="http://schemas.openxmlformats.org/officeDocument/2006/relationships/slide" Target="/ppt/slides/slide3.xml" Id="Rd80a83c8421b4a1f" /><Relationship Type="http://schemas.openxmlformats.org/officeDocument/2006/relationships/slide" Target="/ppt/slides/slide4.xml" Id="R42faa9473c7647ff" /><Relationship Type="http://schemas.openxmlformats.org/officeDocument/2006/relationships/slide" Target="/ppt/slides/slide5.xml" Id="Rade76d175ff64c0f" /><Relationship Type="http://schemas.openxmlformats.org/officeDocument/2006/relationships/slide" Target="/ppt/slides/slide6.xml" Id="R3ec3a9efeb664c5a" /><Relationship Type="http://schemas.openxmlformats.org/officeDocument/2006/relationships/slide" Target="/ppt/slides/slide7.xml" Id="Rae5226023c34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dad5b365f41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51b55c37b4f94" /><Relationship Type="http://schemas.openxmlformats.org/officeDocument/2006/relationships/theme" Target="/ppt/slideMasters/theme/theme1.xml" Id="Rc13b075bfafe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51b55c37b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91f9b8afd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8d244274a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a8b1f6eab46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9e3221d1f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6541d2bfd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8db52e22b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ab053dbcd43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8 217 408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3 816 681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37 165 313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146 630 084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208 801 162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AASE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 AASE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961 308 151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 INVESTERING AS</a:t>
            </a:r>
          </a:p>
        </p:txBody>
      </p:sp>
    </p:spTree>
  </p:cSld>
  <p:clrMapOvr>
    <a:masterClrMapping xmlns:a="http://schemas.openxmlformats.org/drawingml/2006/main"/>
  </p:clrMapOvr>
</p:sld>
</file>