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300236684034d0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6a56ab1e25c4fa6"/>
  </p:sldMasterIdLst>
  <p:sldIdLst>
    <p:sldId xmlns:r="http://schemas.openxmlformats.org/officeDocument/2006/relationships" id="256" r:id="Ra635743e30204ebd"/>
    <p:sldId xmlns:r="http://schemas.openxmlformats.org/officeDocument/2006/relationships" id="257" r:id="Rf59b0b6c515140e1"/>
    <p:sldId xmlns:r="http://schemas.openxmlformats.org/officeDocument/2006/relationships" id="258" r:id="R8a4c9e78ae544cb8"/>
    <p:sldId xmlns:r="http://schemas.openxmlformats.org/officeDocument/2006/relationships" id="259" r:id="R99bce21be82a4ba2"/>
    <p:sldId xmlns:r="http://schemas.openxmlformats.org/officeDocument/2006/relationships" id="260" r:id="R1b8987f88875486d"/>
    <p:sldId xmlns:r="http://schemas.openxmlformats.org/officeDocument/2006/relationships" id="261" r:id="R153770f12e5c4599"/>
    <p:sldId xmlns:r="http://schemas.openxmlformats.org/officeDocument/2006/relationships" id="262" r:id="R6bedc065fd3f474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a56ab1e25c4fa6" /><Relationship Type="http://schemas.openxmlformats.org/officeDocument/2006/relationships/slide" Target="/ppt/slides/slide1.xml" Id="Ra635743e30204ebd" /><Relationship Type="http://schemas.openxmlformats.org/officeDocument/2006/relationships/slide" Target="/ppt/slides/slide2.xml" Id="Rf59b0b6c515140e1" /><Relationship Type="http://schemas.openxmlformats.org/officeDocument/2006/relationships/slide" Target="/ppt/slides/slide3.xml" Id="R8a4c9e78ae544cb8" /><Relationship Type="http://schemas.openxmlformats.org/officeDocument/2006/relationships/slide" Target="/ppt/slides/slide4.xml" Id="R99bce21be82a4ba2" /><Relationship Type="http://schemas.openxmlformats.org/officeDocument/2006/relationships/slide" Target="/ppt/slides/slide5.xml" Id="R1b8987f88875486d" /><Relationship Type="http://schemas.openxmlformats.org/officeDocument/2006/relationships/slide" Target="/ppt/slides/slide6.xml" Id="R153770f12e5c4599" /><Relationship Type="http://schemas.openxmlformats.org/officeDocument/2006/relationships/slide" Target="/ppt/slides/slide7.xml" Id="R6bedc065fd3f474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2a00239c954c6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d7fdd2c87c4bd6" /><Relationship Type="http://schemas.openxmlformats.org/officeDocument/2006/relationships/theme" Target="/ppt/slideMasters/theme/theme1.xml" Id="R8b6f7159fec8463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6d7fdd2c87c4bd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50567d5add465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c397016861475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97c86a0d274b3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4c4a640835410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90088cfd7346c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e7460a15864a1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d17957730b42f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SERVICE TJENESTER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SERVICE 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SERVICE TJENESTER AS ble etablert [år] og holder til i Måndalen.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SERVICE 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SERVICE 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SERVICE 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2 051 384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−1 472 051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10 958 862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86 126 900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86 952 210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SERVICE 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VIDAR MYRANN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SERVICE 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Sørsidevegen 1740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6386 Måndalen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961 519 330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SERVICE TJENESTER AS</a:t>
            </a:r>
          </a:p>
        </p:txBody>
      </p:sp>
    </p:spTree>
  </p:cSld>
  <p:clrMapOvr>
    <a:masterClrMapping xmlns:a="http://schemas.openxmlformats.org/drawingml/2006/main"/>
  </p:clrMapOvr>
</p:sld>
</file>