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b1db17af5345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3ae53600a84b3d"/>
  </p:sldMasterIdLst>
  <p:sldIdLst>
    <p:sldId xmlns:r="http://schemas.openxmlformats.org/officeDocument/2006/relationships" id="256" r:id="R39f58cea23ec4089"/>
    <p:sldId xmlns:r="http://schemas.openxmlformats.org/officeDocument/2006/relationships" id="257" r:id="R071c177890b343ad"/>
    <p:sldId xmlns:r="http://schemas.openxmlformats.org/officeDocument/2006/relationships" id="258" r:id="R3a7dc7bf32974f6f"/>
    <p:sldId xmlns:r="http://schemas.openxmlformats.org/officeDocument/2006/relationships" id="259" r:id="R228556582edf432e"/>
    <p:sldId xmlns:r="http://schemas.openxmlformats.org/officeDocument/2006/relationships" id="260" r:id="Re8df8755ecf34871"/>
    <p:sldId xmlns:r="http://schemas.openxmlformats.org/officeDocument/2006/relationships" id="261" r:id="Rbc623c63ffdf4a07"/>
    <p:sldId xmlns:r="http://schemas.openxmlformats.org/officeDocument/2006/relationships" id="262" r:id="Rd63c74eb9d1f40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3ae53600a84b3d" /><Relationship Type="http://schemas.openxmlformats.org/officeDocument/2006/relationships/slide" Target="/ppt/slides/slide1.xml" Id="R39f58cea23ec4089" /><Relationship Type="http://schemas.openxmlformats.org/officeDocument/2006/relationships/slide" Target="/ppt/slides/slide2.xml" Id="R071c177890b343ad" /><Relationship Type="http://schemas.openxmlformats.org/officeDocument/2006/relationships/slide" Target="/ppt/slides/slide3.xml" Id="R3a7dc7bf32974f6f" /><Relationship Type="http://schemas.openxmlformats.org/officeDocument/2006/relationships/slide" Target="/ppt/slides/slide4.xml" Id="R228556582edf432e" /><Relationship Type="http://schemas.openxmlformats.org/officeDocument/2006/relationships/slide" Target="/ppt/slides/slide5.xml" Id="Re8df8755ecf34871" /><Relationship Type="http://schemas.openxmlformats.org/officeDocument/2006/relationships/slide" Target="/ppt/slides/slide6.xml" Id="Rbc623c63ffdf4a07" /><Relationship Type="http://schemas.openxmlformats.org/officeDocument/2006/relationships/slide" Target="/ppt/slides/slide7.xml" Id="Rd63c74eb9d1f40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cdd929600b4d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2162a1dc844b0" /><Relationship Type="http://schemas.openxmlformats.org/officeDocument/2006/relationships/theme" Target="/ppt/slideMasters/theme/theme1.xml" Id="R3df9ed4da69d40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22162a1dc844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57b61e5ca43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898bf93ff4e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00c4b9af546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a90d2f31d44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7d789432342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dcd6ec26f45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37c0ed8ed46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STORÅS TRAFIKKSENTER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STORÅS TRAFIKKSENTER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STORÅS TRAFIKKSENTER AS ble etablert [år] og holder til i Storås.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STORÅS TRAFIKKSENTER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STORÅS TRAFIKKSENTER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STORÅS TRAFIKKSENTER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6 152 900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105 996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671 239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1 468 538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STORÅS TRAFIKKSENTER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ENGEN  –  63,0 %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SYRSTADENG BIL AS  –  37,0 %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STORÅS TRAFIKKSENTER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Lykkjveien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7334 Storås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49 50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post@leifengen.no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961 523 621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STORÅS TRAFIKKSENTER AS</a:t>
            </a:r>
          </a:p>
        </p:txBody>
      </p:sp>
    </p:spTree>
  </p:cSld>
  <p:clrMapOvr>
    <a:masterClrMapping xmlns:a="http://schemas.openxmlformats.org/drawingml/2006/main"/>
  </p:clrMapOvr>
</p:sld>
</file>