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0b9a0ef0054e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e07989b4b94803"/>
  </p:sldMasterIdLst>
  <p:sldIdLst>
    <p:sldId xmlns:r="http://schemas.openxmlformats.org/officeDocument/2006/relationships" id="256" r:id="R8bfed2e8379a4a38"/>
    <p:sldId xmlns:r="http://schemas.openxmlformats.org/officeDocument/2006/relationships" id="257" r:id="Re94feb049b734634"/>
    <p:sldId xmlns:r="http://schemas.openxmlformats.org/officeDocument/2006/relationships" id="258" r:id="Refa38c0263294cbe"/>
    <p:sldId xmlns:r="http://schemas.openxmlformats.org/officeDocument/2006/relationships" id="259" r:id="R58d8a9f10f8b4e77"/>
    <p:sldId xmlns:r="http://schemas.openxmlformats.org/officeDocument/2006/relationships" id="260" r:id="Reb25658342484dba"/>
    <p:sldId xmlns:r="http://schemas.openxmlformats.org/officeDocument/2006/relationships" id="261" r:id="Rb63d5036277048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07989b4b94803" /><Relationship Type="http://schemas.openxmlformats.org/officeDocument/2006/relationships/slide" Target="/ppt/slides/slide1.xml" Id="R8bfed2e8379a4a38" /><Relationship Type="http://schemas.openxmlformats.org/officeDocument/2006/relationships/slide" Target="/ppt/slides/slide2.xml" Id="Re94feb049b734634" /><Relationship Type="http://schemas.openxmlformats.org/officeDocument/2006/relationships/slide" Target="/ppt/slides/slide3.xml" Id="Refa38c0263294cbe" /><Relationship Type="http://schemas.openxmlformats.org/officeDocument/2006/relationships/slide" Target="/ppt/slides/slide4.xml" Id="R58d8a9f10f8b4e77" /><Relationship Type="http://schemas.openxmlformats.org/officeDocument/2006/relationships/slide" Target="/ppt/slides/slide5.xml" Id="Reb25658342484dba" /><Relationship Type="http://schemas.openxmlformats.org/officeDocument/2006/relationships/slide" Target="/ppt/slides/slide6.xml" Id="Rb63d5036277048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b52b3e182b4f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a1abeea664942" /><Relationship Type="http://schemas.openxmlformats.org/officeDocument/2006/relationships/theme" Target="/ppt/slideMasters/theme/theme1.xml" Id="R80e55bf637834e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fa1abeea6649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63ff10336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1867c0cf743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182bd09d14b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a36e4a1f34c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ece95b30b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a6970481b4f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BLIMO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Hougens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99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rolf@sr-raad.no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961 689 082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BLIMO AS</a:t>
            </a:r>
          </a:p>
        </p:txBody>
      </p:sp>
    </p:spTree>
  </p:cSld>
  <p:clrMapOvr>
    <a:masterClrMapping xmlns:a="http://schemas.openxmlformats.org/drawingml/2006/main"/>
  </p:clrMapOvr>
</p:sld>
</file>