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98a88913842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c3405e3ad4655"/>
  </p:sldMasterIdLst>
  <p:sldIdLst>
    <p:sldId xmlns:r="http://schemas.openxmlformats.org/officeDocument/2006/relationships" id="256" r:id="R63009e12d3b34b23"/>
    <p:sldId xmlns:r="http://schemas.openxmlformats.org/officeDocument/2006/relationships" id="257" r:id="Re3f14bd938374fcc"/>
    <p:sldId xmlns:r="http://schemas.openxmlformats.org/officeDocument/2006/relationships" id="258" r:id="R74ed6dd13ae5480f"/>
    <p:sldId xmlns:r="http://schemas.openxmlformats.org/officeDocument/2006/relationships" id="259" r:id="R2800c806e974485f"/>
    <p:sldId xmlns:r="http://schemas.openxmlformats.org/officeDocument/2006/relationships" id="260" r:id="R27a9bf8e711b429d"/>
    <p:sldId xmlns:r="http://schemas.openxmlformats.org/officeDocument/2006/relationships" id="261" r:id="Ra9152bd4450448dd"/>
    <p:sldId xmlns:r="http://schemas.openxmlformats.org/officeDocument/2006/relationships" id="262" r:id="R28e9b385862c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c3405e3ad4655" /><Relationship Type="http://schemas.openxmlformats.org/officeDocument/2006/relationships/slide" Target="/ppt/slides/slide1.xml" Id="R63009e12d3b34b23" /><Relationship Type="http://schemas.openxmlformats.org/officeDocument/2006/relationships/slide" Target="/ppt/slides/slide2.xml" Id="Re3f14bd938374fcc" /><Relationship Type="http://schemas.openxmlformats.org/officeDocument/2006/relationships/slide" Target="/ppt/slides/slide3.xml" Id="R74ed6dd13ae5480f" /><Relationship Type="http://schemas.openxmlformats.org/officeDocument/2006/relationships/slide" Target="/ppt/slides/slide4.xml" Id="R2800c806e974485f" /><Relationship Type="http://schemas.openxmlformats.org/officeDocument/2006/relationships/slide" Target="/ppt/slides/slide5.xml" Id="R27a9bf8e711b429d" /><Relationship Type="http://schemas.openxmlformats.org/officeDocument/2006/relationships/slide" Target="/ppt/slides/slide6.xml" Id="Ra9152bd4450448dd" /><Relationship Type="http://schemas.openxmlformats.org/officeDocument/2006/relationships/slide" Target="/ppt/slides/slide7.xml" Id="R28e9b385862c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a46abed52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12be540e14ca3" /><Relationship Type="http://schemas.openxmlformats.org/officeDocument/2006/relationships/theme" Target="/ppt/slideMasters/theme/theme1.xml" Id="Rb48d84d3193b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12be540e1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28c1ff10e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0cc51b8cd44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000b23c504b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73b53e650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23b8e635f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6e5f586a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eb510ab6c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REGNSKAPSKONTOR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13 721 027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5 991 226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 ACCOUNTING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77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firmapost@trk.st.no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961 739 225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REGNSKAPSKONTOR AS</a:t>
            </a:r>
          </a:p>
        </p:txBody>
      </p:sp>
    </p:spTree>
  </p:cSld>
  <p:clrMapOvr>
    <a:masterClrMapping xmlns:a="http://schemas.openxmlformats.org/drawingml/2006/main"/>
  </p:clrMapOvr>
</p:sld>
</file>