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e03b6e08a14fd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50bc6ea88d43a4"/>
  </p:sldMasterIdLst>
  <p:sldIdLst>
    <p:sldId xmlns:r="http://schemas.openxmlformats.org/officeDocument/2006/relationships" id="256" r:id="R1c6f8ddc81f449b5"/>
    <p:sldId xmlns:r="http://schemas.openxmlformats.org/officeDocument/2006/relationships" id="257" r:id="Ra1059d736f514ebb"/>
    <p:sldId xmlns:r="http://schemas.openxmlformats.org/officeDocument/2006/relationships" id="258" r:id="Rd397db6f89014938"/>
    <p:sldId xmlns:r="http://schemas.openxmlformats.org/officeDocument/2006/relationships" id="259" r:id="R7aadc89a226748a8"/>
    <p:sldId xmlns:r="http://schemas.openxmlformats.org/officeDocument/2006/relationships" id="260" r:id="R8d8d2474cd1c4171"/>
    <p:sldId xmlns:r="http://schemas.openxmlformats.org/officeDocument/2006/relationships" id="261" r:id="R02ec10d69c4f47a0"/>
    <p:sldId xmlns:r="http://schemas.openxmlformats.org/officeDocument/2006/relationships" id="262" r:id="Ree3a2c07ce1947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50bc6ea88d43a4" /><Relationship Type="http://schemas.openxmlformats.org/officeDocument/2006/relationships/slide" Target="/ppt/slides/slide1.xml" Id="R1c6f8ddc81f449b5" /><Relationship Type="http://schemas.openxmlformats.org/officeDocument/2006/relationships/slide" Target="/ppt/slides/slide2.xml" Id="Ra1059d736f514ebb" /><Relationship Type="http://schemas.openxmlformats.org/officeDocument/2006/relationships/slide" Target="/ppt/slides/slide3.xml" Id="Rd397db6f89014938" /><Relationship Type="http://schemas.openxmlformats.org/officeDocument/2006/relationships/slide" Target="/ppt/slides/slide4.xml" Id="R7aadc89a226748a8" /><Relationship Type="http://schemas.openxmlformats.org/officeDocument/2006/relationships/slide" Target="/ppt/slides/slide5.xml" Id="R8d8d2474cd1c4171" /><Relationship Type="http://schemas.openxmlformats.org/officeDocument/2006/relationships/slide" Target="/ppt/slides/slide6.xml" Id="R02ec10d69c4f47a0" /><Relationship Type="http://schemas.openxmlformats.org/officeDocument/2006/relationships/slide" Target="/ppt/slides/slide7.xml" Id="Ree3a2c07ce1947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afd7ae593b43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94c1e06ce4b7e" /><Relationship Type="http://schemas.openxmlformats.org/officeDocument/2006/relationships/theme" Target="/ppt/slideMasters/theme/theme1.xml" Id="Rcaabdb9bc37940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d94c1e06ce4b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eace7108b4e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3cb64eb1c4f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f9351256c4f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43fd9fe4b49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7ae5226c84e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6f04b4bcb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9f909ddf7e4c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GULVDOKTOR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GULVDOKTOR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3 655 703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443 381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441 744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172 856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809 392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JELENA HAUG  –  95,3 %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OSCAR HAUG  –  4,7 %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Alunsjøveien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0957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167788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961 749 913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GULVDOKTOR AS</a:t>
            </a:r>
          </a:p>
        </p:txBody>
      </p:sp>
    </p:spTree>
  </p:cSld>
  <p:clrMapOvr>
    <a:masterClrMapping xmlns:a="http://schemas.openxmlformats.org/drawingml/2006/main"/>
  </p:clrMapOvr>
</p:sld>
</file>