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b39b72cdd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aba26a7da4bb7"/>
  </p:sldMasterIdLst>
  <p:sldIdLst>
    <p:sldId xmlns:r="http://schemas.openxmlformats.org/officeDocument/2006/relationships" id="256" r:id="Rbd43b971ae1744e7"/>
    <p:sldId xmlns:r="http://schemas.openxmlformats.org/officeDocument/2006/relationships" id="257" r:id="R521f124d60c940bf"/>
    <p:sldId xmlns:r="http://schemas.openxmlformats.org/officeDocument/2006/relationships" id="258" r:id="Rf022d45cb3894a74"/>
    <p:sldId xmlns:r="http://schemas.openxmlformats.org/officeDocument/2006/relationships" id="259" r:id="R0d62ec893570466b"/>
    <p:sldId xmlns:r="http://schemas.openxmlformats.org/officeDocument/2006/relationships" id="260" r:id="R086ffb1d45ee4f51"/>
    <p:sldId xmlns:r="http://schemas.openxmlformats.org/officeDocument/2006/relationships" id="261" r:id="R8899c7c4dfed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aba26a7da4bb7" /><Relationship Type="http://schemas.openxmlformats.org/officeDocument/2006/relationships/slide" Target="/ppt/slides/slide1.xml" Id="Rbd43b971ae1744e7" /><Relationship Type="http://schemas.openxmlformats.org/officeDocument/2006/relationships/slide" Target="/ppt/slides/slide2.xml" Id="R521f124d60c940bf" /><Relationship Type="http://schemas.openxmlformats.org/officeDocument/2006/relationships/slide" Target="/ppt/slides/slide3.xml" Id="Rf022d45cb3894a74" /><Relationship Type="http://schemas.openxmlformats.org/officeDocument/2006/relationships/slide" Target="/ppt/slides/slide4.xml" Id="R0d62ec893570466b" /><Relationship Type="http://schemas.openxmlformats.org/officeDocument/2006/relationships/slide" Target="/ppt/slides/slide5.xml" Id="R086ffb1d45ee4f51" /><Relationship Type="http://schemas.openxmlformats.org/officeDocument/2006/relationships/slide" Target="/ppt/slides/slide6.xml" Id="R8899c7c4dfed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6e4a94d0d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aeb8da2f427a" /><Relationship Type="http://schemas.openxmlformats.org/officeDocument/2006/relationships/theme" Target="/ppt/slideMasters/theme/theme1.xml" Id="R0af60ca85b4d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baeb8da2f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80c7d0f6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7cd1487e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f893b125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cd4e97e9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fb4c847b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51204d5e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961 994 713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