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9aee8dc87940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44c6362ea14b1d"/>
  </p:sldMasterIdLst>
  <p:sldIdLst>
    <p:sldId xmlns:r="http://schemas.openxmlformats.org/officeDocument/2006/relationships" id="256" r:id="R5caf8bf7284c4749"/>
    <p:sldId xmlns:r="http://schemas.openxmlformats.org/officeDocument/2006/relationships" id="257" r:id="R310404f3c7be4bee"/>
    <p:sldId xmlns:r="http://schemas.openxmlformats.org/officeDocument/2006/relationships" id="258" r:id="R895bae9fff0f459a"/>
    <p:sldId xmlns:r="http://schemas.openxmlformats.org/officeDocument/2006/relationships" id="259" r:id="R8f6da1d281384c48"/>
    <p:sldId xmlns:r="http://schemas.openxmlformats.org/officeDocument/2006/relationships" id="260" r:id="R9fd45f51dfee444c"/>
    <p:sldId xmlns:r="http://schemas.openxmlformats.org/officeDocument/2006/relationships" id="261" r:id="Rc32e61d4fd27493f"/>
    <p:sldId xmlns:r="http://schemas.openxmlformats.org/officeDocument/2006/relationships" id="262" r:id="R51bfec3488f54a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44c6362ea14b1d" /><Relationship Type="http://schemas.openxmlformats.org/officeDocument/2006/relationships/slide" Target="/ppt/slides/slide1.xml" Id="R5caf8bf7284c4749" /><Relationship Type="http://schemas.openxmlformats.org/officeDocument/2006/relationships/slide" Target="/ppt/slides/slide2.xml" Id="R310404f3c7be4bee" /><Relationship Type="http://schemas.openxmlformats.org/officeDocument/2006/relationships/slide" Target="/ppt/slides/slide3.xml" Id="R895bae9fff0f459a" /><Relationship Type="http://schemas.openxmlformats.org/officeDocument/2006/relationships/slide" Target="/ppt/slides/slide4.xml" Id="R8f6da1d281384c48" /><Relationship Type="http://schemas.openxmlformats.org/officeDocument/2006/relationships/slide" Target="/ppt/slides/slide5.xml" Id="R9fd45f51dfee444c" /><Relationship Type="http://schemas.openxmlformats.org/officeDocument/2006/relationships/slide" Target="/ppt/slides/slide6.xml" Id="Rc32e61d4fd27493f" /><Relationship Type="http://schemas.openxmlformats.org/officeDocument/2006/relationships/slide" Target="/ppt/slides/slide7.xml" Id="R51bfec3488f54a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1d20f7690d41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cfc7b11d04e4b" /><Relationship Type="http://schemas.openxmlformats.org/officeDocument/2006/relationships/theme" Target="/ppt/slideMasters/theme/theme1.xml" Id="R5200d40c85c546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8cfc7b11d04e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2c8c1fbb445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35a9a08bc43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31b41ec3f47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000bdfc3548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d99bae8bd46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fc7077f2043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0d79137be43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LEMBACH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LEMBACH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LEMBACH HOLDING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LEMBACH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LEMBACH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LEMBACH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−221 981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5 485 424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22 993 869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46 628 598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LEMBACH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BEYLEGAARD THOMAS LEMBACH  –  58,2 %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 BRITA CECILIE B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BEYLEGAARD ØYVIND L L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LEMBACH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Kirkeveien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51 85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961 994 713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LEMBACH HOLDING AS</a:t>
            </a:r>
          </a:p>
        </p:txBody>
      </p:sp>
    </p:spTree>
  </p:cSld>
  <p:clrMapOvr>
    <a:masterClrMapping xmlns:a="http://schemas.openxmlformats.org/drawingml/2006/main"/>
  </p:clrMapOvr>
</p:sld>
</file>