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de9a30e43b4a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25b5b779241f0"/>
  </p:sldMasterIdLst>
  <p:sldIdLst>
    <p:sldId xmlns:r="http://schemas.openxmlformats.org/officeDocument/2006/relationships" id="256" r:id="R0ef4ad472570473e"/>
    <p:sldId xmlns:r="http://schemas.openxmlformats.org/officeDocument/2006/relationships" id="257" r:id="R812be9bf8db346e1"/>
    <p:sldId xmlns:r="http://schemas.openxmlformats.org/officeDocument/2006/relationships" id="258" r:id="Rc713b01e10034570"/>
    <p:sldId xmlns:r="http://schemas.openxmlformats.org/officeDocument/2006/relationships" id="259" r:id="R9630fc6657f54a4b"/>
    <p:sldId xmlns:r="http://schemas.openxmlformats.org/officeDocument/2006/relationships" id="260" r:id="R1a1ab7940a574f62"/>
    <p:sldId xmlns:r="http://schemas.openxmlformats.org/officeDocument/2006/relationships" id="261" r:id="R7a7e00ea4df74358"/>
    <p:sldId xmlns:r="http://schemas.openxmlformats.org/officeDocument/2006/relationships" id="262" r:id="R68ff97a3d954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25b5b779241f0" /><Relationship Type="http://schemas.openxmlformats.org/officeDocument/2006/relationships/slide" Target="/ppt/slides/slide1.xml" Id="R0ef4ad472570473e" /><Relationship Type="http://schemas.openxmlformats.org/officeDocument/2006/relationships/slide" Target="/ppt/slides/slide2.xml" Id="R812be9bf8db346e1" /><Relationship Type="http://schemas.openxmlformats.org/officeDocument/2006/relationships/slide" Target="/ppt/slides/slide3.xml" Id="Rc713b01e10034570" /><Relationship Type="http://schemas.openxmlformats.org/officeDocument/2006/relationships/slide" Target="/ppt/slides/slide4.xml" Id="R9630fc6657f54a4b" /><Relationship Type="http://schemas.openxmlformats.org/officeDocument/2006/relationships/slide" Target="/ppt/slides/slide5.xml" Id="R1a1ab7940a574f62" /><Relationship Type="http://schemas.openxmlformats.org/officeDocument/2006/relationships/slide" Target="/ppt/slides/slide6.xml" Id="R7a7e00ea4df74358" /><Relationship Type="http://schemas.openxmlformats.org/officeDocument/2006/relationships/slide" Target="/ppt/slides/slide7.xml" Id="R68ff97a3d954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f3bbe50f0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fe045d6034259" /><Relationship Type="http://schemas.openxmlformats.org/officeDocument/2006/relationships/theme" Target="/ppt/slideMasters/theme/theme1.xml" Id="Rfbdb052c8360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ffe045d603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42ba0b52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340c71881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f7e15f81842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1ad61f732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fec0fb4ad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394e5e04a42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7574c3f82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BMS-INVEST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4 590 909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7 661 927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HAGEN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ØIVIND KRISTIANSEN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 IRENE WAM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Skåraveien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34 30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post@borgemiljo.no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961 998 700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BMS-INVEST AS</a:t>
            </a:r>
          </a:p>
        </p:txBody>
      </p:sp>
    </p:spTree>
  </p:cSld>
  <p:clrMapOvr>
    <a:masterClrMapping xmlns:a="http://schemas.openxmlformats.org/drawingml/2006/main"/>
  </p:clrMapOvr>
</p:sld>
</file>