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065d72d0d647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9dd62d34914ee0"/>
  </p:sldMasterIdLst>
  <p:sldIdLst>
    <p:sldId xmlns:r="http://schemas.openxmlformats.org/officeDocument/2006/relationships" id="256" r:id="R912c94cc7a6b44a3"/>
    <p:sldId xmlns:r="http://schemas.openxmlformats.org/officeDocument/2006/relationships" id="257" r:id="R4618f605baf24cc4"/>
    <p:sldId xmlns:r="http://schemas.openxmlformats.org/officeDocument/2006/relationships" id="258" r:id="R399e0899be2c4d5a"/>
    <p:sldId xmlns:r="http://schemas.openxmlformats.org/officeDocument/2006/relationships" id="259" r:id="R9d0124d09cf44c4e"/>
    <p:sldId xmlns:r="http://schemas.openxmlformats.org/officeDocument/2006/relationships" id="260" r:id="R4c9a71cdeff241ff"/>
    <p:sldId xmlns:r="http://schemas.openxmlformats.org/officeDocument/2006/relationships" id="261" r:id="Rc2bab93349ad40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9dd62d34914ee0" /><Relationship Type="http://schemas.openxmlformats.org/officeDocument/2006/relationships/slide" Target="/ppt/slides/slide1.xml" Id="R912c94cc7a6b44a3" /><Relationship Type="http://schemas.openxmlformats.org/officeDocument/2006/relationships/slide" Target="/ppt/slides/slide2.xml" Id="R4618f605baf24cc4" /><Relationship Type="http://schemas.openxmlformats.org/officeDocument/2006/relationships/slide" Target="/ppt/slides/slide3.xml" Id="R399e0899be2c4d5a" /><Relationship Type="http://schemas.openxmlformats.org/officeDocument/2006/relationships/slide" Target="/ppt/slides/slide4.xml" Id="R9d0124d09cf44c4e" /><Relationship Type="http://schemas.openxmlformats.org/officeDocument/2006/relationships/slide" Target="/ppt/slides/slide5.xml" Id="R4c9a71cdeff241ff" /><Relationship Type="http://schemas.openxmlformats.org/officeDocument/2006/relationships/slide" Target="/ppt/slides/slide6.xml" Id="Rc2bab93349ad40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61f8cda4b349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b0e0696f7f49bb" /><Relationship Type="http://schemas.openxmlformats.org/officeDocument/2006/relationships/theme" Target="/ppt/slideMasters/theme/theme1.xml" Id="R3f81dbda23b64c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b0e0696f7f49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0c767db15e44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43ff5f102e48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685f47659946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277c91dbfa4a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2026da201c45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f34745f55e42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ARNT SØRMOEN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ARNT SØRMOEN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ARNT SØRMOEN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ARNT SØRMOEN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ARNT SØRMOEN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ARNT SØRMOEN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HÅLAND KJERSTI SØRMOEN  –  28,6 %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KB GRUPPEN KONGSVINGER AS  –  28,6 %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HÅLAND TRYGVE  –  14,3 %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SØRMOEN ARNT OLAV  –  14,3 %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SØRMOEN ASTRID  –  8,6 %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SØRMOEN HÅVARD  –  5,7 %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ARNT SØRMOEN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962 002 307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ARNT SØRMOEN AS</a:t>
            </a:r>
          </a:p>
        </p:txBody>
      </p:sp>
    </p:spTree>
  </p:cSld>
  <p:clrMapOvr>
    <a:masterClrMapping xmlns:a="http://schemas.openxmlformats.org/drawingml/2006/main"/>
  </p:clrMapOvr>
</p:sld>
</file>