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6809f13d1164f0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611ba81768547ea"/>
  </p:sldMasterIdLst>
  <p:sldIdLst>
    <p:sldId xmlns:r="http://schemas.openxmlformats.org/officeDocument/2006/relationships" id="256" r:id="R5217ddaa4d3d4f10"/>
    <p:sldId xmlns:r="http://schemas.openxmlformats.org/officeDocument/2006/relationships" id="257" r:id="R20be4c01776045d3"/>
    <p:sldId xmlns:r="http://schemas.openxmlformats.org/officeDocument/2006/relationships" id="258" r:id="Rab780fd295164f37"/>
    <p:sldId xmlns:r="http://schemas.openxmlformats.org/officeDocument/2006/relationships" id="259" r:id="Rd51f5e15d2f64cde"/>
    <p:sldId xmlns:r="http://schemas.openxmlformats.org/officeDocument/2006/relationships" id="260" r:id="R17a895513fc04c75"/>
    <p:sldId xmlns:r="http://schemas.openxmlformats.org/officeDocument/2006/relationships" id="261" r:id="R09916fc8322442b3"/>
    <p:sldId xmlns:r="http://schemas.openxmlformats.org/officeDocument/2006/relationships" id="262" r:id="Ra828e08c3320490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611ba81768547ea" /><Relationship Type="http://schemas.openxmlformats.org/officeDocument/2006/relationships/slide" Target="/ppt/slides/slide1.xml" Id="R5217ddaa4d3d4f10" /><Relationship Type="http://schemas.openxmlformats.org/officeDocument/2006/relationships/slide" Target="/ppt/slides/slide2.xml" Id="R20be4c01776045d3" /><Relationship Type="http://schemas.openxmlformats.org/officeDocument/2006/relationships/slide" Target="/ppt/slides/slide3.xml" Id="Rab780fd295164f37" /><Relationship Type="http://schemas.openxmlformats.org/officeDocument/2006/relationships/slide" Target="/ppt/slides/slide4.xml" Id="Rd51f5e15d2f64cde" /><Relationship Type="http://schemas.openxmlformats.org/officeDocument/2006/relationships/slide" Target="/ppt/slides/slide5.xml" Id="R17a895513fc04c75" /><Relationship Type="http://schemas.openxmlformats.org/officeDocument/2006/relationships/slide" Target="/ppt/slides/slide6.xml" Id="R09916fc8322442b3" /><Relationship Type="http://schemas.openxmlformats.org/officeDocument/2006/relationships/slide" Target="/ppt/slides/slide7.xml" Id="Ra828e08c3320490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9d62b5f51cf42c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72d2c83ccb47ae" /><Relationship Type="http://schemas.openxmlformats.org/officeDocument/2006/relationships/theme" Target="/ppt/slideMasters/theme/theme1.xml" Id="R4365a6702c8043a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e72d2c83ccb47a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beac4df5e6405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df6e9ff84c474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d033e72c06466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622f302aa548c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68d3d298ba4ce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c191b06c774ad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55af949fdd407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EKCO HANDEL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EKCO HANDEL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EKCO HANDEL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EKCO HANDEL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EKCO HANDEL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EKCO HANDEL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−282 684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2 489 115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32 505 763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34 051 876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EKCO HANDEL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ELSA KVALBEIN  –  70,2 %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ANETTE HALLBERG  –  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ASGEIR MARTIN KVALBEIN  –  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 KVALBEIN  –  9,9 %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EKCO HANDEL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Vemorkveien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4317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66 38 98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962 005 411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EKCO HANDEL AS</a:t>
            </a:r>
          </a:p>
        </p:txBody>
      </p:sp>
    </p:spTree>
  </p:cSld>
  <p:clrMapOvr>
    <a:masterClrMapping xmlns:a="http://schemas.openxmlformats.org/drawingml/2006/main"/>
  </p:clrMapOvr>
</p:sld>
</file>