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67203ee97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559268ace406f"/>
  </p:sldMasterIdLst>
  <p:sldIdLst>
    <p:sldId xmlns:r="http://schemas.openxmlformats.org/officeDocument/2006/relationships" id="256" r:id="R3b0564bec2384313"/>
    <p:sldId xmlns:r="http://schemas.openxmlformats.org/officeDocument/2006/relationships" id="257" r:id="R8d9c401242334b4d"/>
    <p:sldId xmlns:r="http://schemas.openxmlformats.org/officeDocument/2006/relationships" id="258" r:id="Rf02655d4a98140c0"/>
    <p:sldId xmlns:r="http://schemas.openxmlformats.org/officeDocument/2006/relationships" id="259" r:id="Rccee6d5cc41340d0"/>
    <p:sldId xmlns:r="http://schemas.openxmlformats.org/officeDocument/2006/relationships" id="260" r:id="Reb5adce67c114f19"/>
    <p:sldId xmlns:r="http://schemas.openxmlformats.org/officeDocument/2006/relationships" id="261" r:id="Ra8906800b908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559268ace406f" /><Relationship Type="http://schemas.openxmlformats.org/officeDocument/2006/relationships/slide" Target="/ppt/slides/slide1.xml" Id="R3b0564bec2384313" /><Relationship Type="http://schemas.openxmlformats.org/officeDocument/2006/relationships/slide" Target="/ppt/slides/slide2.xml" Id="R8d9c401242334b4d" /><Relationship Type="http://schemas.openxmlformats.org/officeDocument/2006/relationships/slide" Target="/ppt/slides/slide3.xml" Id="Rf02655d4a98140c0" /><Relationship Type="http://schemas.openxmlformats.org/officeDocument/2006/relationships/slide" Target="/ppt/slides/slide4.xml" Id="Rccee6d5cc41340d0" /><Relationship Type="http://schemas.openxmlformats.org/officeDocument/2006/relationships/slide" Target="/ppt/slides/slide5.xml" Id="Reb5adce67c114f19" /><Relationship Type="http://schemas.openxmlformats.org/officeDocument/2006/relationships/slide" Target="/ppt/slides/slide6.xml" Id="Ra8906800b908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b7b4c8730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1ae8a5b8a4669" /><Relationship Type="http://schemas.openxmlformats.org/officeDocument/2006/relationships/theme" Target="/ppt/slideMasters/theme/theme1.xml" Id="Rad6dd59f1b57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1ae8a5b8a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4515ab538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7ab984406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ad281596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5e76e2f7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3583065324c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6b329e3a2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PWC TAX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pwcts@pwc.com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962 066 321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PWC TAX SERVICES AS</a:t>
            </a:r>
          </a:p>
        </p:txBody>
      </p:sp>
    </p:spTree>
  </p:cSld>
  <p:clrMapOvr>
    <a:masterClrMapping xmlns:a="http://schemas.openxmlformats.org/drawingml/2006/main"/>
  </p:clrMapOvr>
</p:sld>
</file>