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9ad0ce1a6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0b7ff93e77446f"/>
  </p:sldMasterIdLst>
  <p:sldIdLst>
    <p:sldId xmlns:r="http://schemas.openxmlformats.org/officeDocument/2006/relationships" id="256" r:id="Re123e06e658849dd"/>
    <p:sldId xmlns:r="http://schemas.openxmlformats.org/officeDocument/2006/relationships" id="257" r:id="R8c82369296dd4b38"/>
    <p:sldId xmlns:r="http://schemas.openxmlformats.org/officeDocument/2006/relationships" id="258" r:id="R8df4c734ebe94f0b"/>
    <p:sldId xmlns:r="http://schemas.openxmlformats.org/officeDocument/2006/relationships" id="259" r:id="R5ff55dae40cc4e85"/>
    <p:sldId xmlns:r="http://schemas.openxmlformats.org/officeDocument/2006/relationships" id="260" r:id="R2b2477db359746b5"/>
    <p:sldId xmlns:r="http://schemas.openxmlformats.org/officeDocument/2006/relationships" id="261" r:id="R09736b01a7294e03"/>
    <p:sldId xmlns:r="http://schemas.openxmlformats.org/officeDocument/2006/relationships" id="262" r:id="Rf6ec582c25d248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b7ff93e77446f" /><Relationship Type="http://schemas.openxmlformats.org/officeDocument/2006/relationships/slide" Target="/ppt/slides/slide1.xml" Id="Re123e06e658849dd" /><Relationship Type="http://schemas.openxmlformats.org/officeDocument/2006/relationships/slide" Target="/ppt/slides/slide2.xml" Id="R8c82369296dd4b38" /><Relationship Type="http://schemas.openxmlformats.org/officeDocument/2006/relationships/slide" Target="/ppt/slides/slide3.xml" Id="R8df4c734ebe94f0b" /><Relationship Type="http://schemas.openxmlformats.org/officeDocument/2006/relationships/slide" Target="/ppt/slides/slide4.xml" Id="R5ff55dae40cc4e85" /><Relationship Type="http://schemas.openxmlformats.org/officeDocument/2006/relationships/slide" Target="/ppt/slides/slide5.xml" Id="R2b2477db359746b5" /><Relationship Type="http://schemas.openxmlformats.org/officeDocument/2006/relationships/slide" Target="/ppt/slides/slide6.xml" Id="R09736b01a7294e03" /><Relationship Type="http://schemas.openxmlformats.org/officeDocument/2006/relationships/slide" Target="/ppt/slides/slide7.xml" Id="Rf6ec582c25d248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20ff5ee8d47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b800361084cef" /><Relationship Type="http://schemas.openxmlformats.org/officeDocument/2006/relationships/theme" Target="/ppt/slideMasters/theme/theme1.xml" Id="Rb034de91893f4b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b80036108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f29ee2be7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a5e1183aa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b48591a8c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70d4c40c0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a1880271c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c750a8a484b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fabd6f1e6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PWC TAX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PWC TAX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PWC TAX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PWC TAX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PWC TAX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PWC TAX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20 122 312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4 697 047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629 084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13 302 599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PWC TAX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PWC TAX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pwcts@pwc.com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962 066 321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PWC TAX SERVICES AS</a:t>
            </a:r>
          </a:p>
        </p:txBody>
      </p:sp>
    </p:spTree>
  </p:cSld>
  <p:clrMapOvr>
    <a:masterClrMapping xmlns:a="http://schemas.openxmlformats.org/drawingml/2006/main"/>
  </p:clrMapOvr>
</p:sld>
</file>