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d20b5f9f0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ebabdee524261"/>
  </p:sldMasterIdLst>
  <p:sldIdLst>
    <p:sldId xmlns:r="http://schemas.openxmlformats.org/officeDocument/2006/relationships" id="256" r:id="R7c0ab46b44644a0c"/>
    <p:sldId xmlns:r="http://schemas.openxmlformats.org/officeDocument/2006/relationships" id="257" r:id="Rd73c723af2ac440f"/>
    <p:sldId xmlns:r="http://schemas.openxmlformats.org/officeDocument/2006/relationships" id="258" r:id="R32a9684eddf344dd"/>
    <p:sldId xmlns:r="http://schemas.openxmlformats.org/officeDocument/2006/relationships" id="259" r:id="Rff54c273b49549b6"/>
    <p:sldId xmlns:r="http://schemas.openxmlformats.org/officeDocument/2006/relationships" id="260" r:id="R8875941862f447da"/>
    <p:sldId xmlns:r="http://schemas.openxmlformats.org/officeDocument/2006/relationships" id="261" r:id="R40dae698b9e04e22"/>
    <p:sldId xmlns:r="http://schemas.openxmlformats.org/officeDocument/2006/relationships" id="262" r:id="Rf9f5ba24a189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ebabdee524261" /><Relationship Type="http://schemas.openxmlformats.org/officeDocument/2006/relationships/slide" Target="/ppt/slides/slide1.xml" Id="R7c0ab46b44644a0c" /><Relationship Type="http://schemas.openxmlformats.org/officeDocument/2006/relationships/slide" Target="/ppt/slides/slide2.xml" Id="Rd73c723af2ac440f" /><Relationship Type="http://schemas.openxmlformats.org/officeDocument/2006/relationships/slide" Target="/ppt/slides/slide3.xml" Id="R32a9684eddf344dd" /><Relationship Type="http://schemas.openxmlformats.org/officeDocument/2006/relationships/slide" Target="/ppt/slides/slide4.xml" Id="Rff54c273b49549b6" /><Relationship Type="http://schemas.openxmlformats.org/officeDocument/2006/relationships/slide" Target="/ppt/slides/slide5.xml" Id="R8875941862f447da" /><Relationship Type="http://schemas.openxmlformats.org/officeDocument/2006/relationships/slide" Target="/ppt/slides/slide6.xml" Id="R40dae698b9e04e22" /><Relationship Type="http://schemas.openxmlformats.org/officeDocument/2006/relationships/slide" Target="/ppt/slides/slide7.xml" Id="Rf9f5ba24a189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bf18237d1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627c9bd547e1" /><Relationship Type="http://schemas.openxmlformats.org/officeDocument/2006/relationships/theme" Target="/ppt/slideMasters/theme/theme1.xml" Id="Rb8567bc42ecb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c627c9bd5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c31a16c9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5c193f8e7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0eb08a53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7e212400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14e95ff2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b1c94ec1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3cc67178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EQUITIES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934 877 497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4 156 301 379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4 596 912 937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JJ-LIBERTY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962 110 622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EQUITIES AS</a:t>
            </a:r>
          </a:p>
        </p:txBody>
      </p:sp>
    </p:spTree>
  </p:cSld>
  <p:clrMapOvr>
    <a:masterClrMapping xmlns:a="http://schemas.openxmlformats.org/drawingml/2006/main"/>
  </p:clrMapOvr>
</p:sld>
</file>