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a7dfb17b6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a9d650305d4219"/>
  </p:sldMasterIdLst>
  <p:sldIdLst>
    <p:sldId xmlns:r="http://schemas.openxmlformats.org/officeDocument/2006/relationships" id="256" r:id="R8d4589ad452547a3"/>
    <p:sldId xmlns:r="http://schemas.openxmlformats.org/officeDocument/2006/relationships" id="257" r:id="R86d969b54e1e4a6c"/>
    <p:sldId xmlns:r="http://schemas.openxmlformats.org/officeDocument/2006/relationships" id="258" r:id="R966f18fdad534910"/>
    <p:sldId xmlns:r="http://schemas.openxmlformats.org/officeDocument/2006/relationships" id="259" r:id="Re2ec377cdd704302"/>
    <p:sldId xmlns:r="http://schemas.openxmlformats.org/officeDocument/2006/relationships" id="260" r:id="R6ca8e221df764beb"/>
    <p:sldId xmlns:r="http://schemas.openxmlformats.org/officeDocument/2006/relationships" id="261" r:id="R72dd40ce9f16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a9d650305d4219" /><Relationship Type="http://schemas.openxmlformats.org/officeDocument/2006/relationships/slide" Target="/ppt/slides/slide1.xml" Id="R8d4589ad452547a3" /><Relationship Type="http://schemas.openxmlformats.org/officeDocument/2006/relationships/slide" Target="/ppt/slides/slide2.xml" Id="R86d969b54e1e4a6c" /><Relationship Type="http://schemas.openxmlformats.org/officeDocument/2006/relationships/slide" Target="/ppt/slides/slide3.xml" Id="R966f18fdad534910" /><Relationship Type="http://schemas.openxmlformats.org/officeDocument/2006/relationships/slide" Target="/ppt/slides/slide4.xml" Id="Re2ec377cdd704302" /><Relationship Type="http://schemas.openxmlformats.org/officeDocument/2006/relationships/slide" Target="/ppt/slides/slide5.xml" Id="R6ca8e221df764beb" /><Relationship Type="http://schemas.openxmlformats.org/officeDocument/2006/relationships/slide" Target="/ppt/slides/slide6.xml" Id="R72dd40ce9f16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d1519f81746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846e4051a4724" /><Relationship Type="http://schemas.openxmlformats.org/officeDocument/2006/relationships/theme" Target="/ppt/slideMasters/theme/theme1.xml" Id="Red31cfa0c777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8846e4051a47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013ac3741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dcd1a323a41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5b981568c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3e1995c004a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140626e08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b50228ab45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