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510f180aa24f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10f7ba5a7c408e"/>
  </p:sldMasterIdLst>
  <p:sldIdLst>
    <p:sldId xmlns:r="http://schemas.openxmlformats.org/officeDocument/2006/relationships" id="256" r:id="R86a487191d6445cd"/>
    <p:sldId xmlns:r="http://schemas.openxmlformats.org/officeDocument/2006/relationships" id="257" r:id="R138e3395608b4e37"/>
    <p:sldId xmlns:r="http://schemas.openxmlformats.org/officeDocument/2006/relationships" id="258" r:id="R7e1666a6b95742aa"/>
    <p:sldId xmlns:r="http://schemas.openxmlformats.org/officeDocument/2006/relationships" id="259" r:id="Rdbfb1179a1194cf2"/>
    <p:sldId xmlns:r="http://schemas.openxmlformats.org/officeDocument/2006/relationships" id="260" r:id="Rbf6f78db0a7a4a40"/>
    <p:sldId xmlns:r="http://schemas.openxmlformats.org/officeDocument/2006/relationships" id="261" r:id="Rb6b1b195b6694765"/>
    <p:sldId xmlns:r="http://schemas.openxmlformats.org/officeDocument/2006/relationships" id="262" r:id="R924921514c704f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10f7ba5a7c408e" /><Relationship Type="http://schemas.openxmlformats.org/officeDocument/2006/relationships/slide" Target="/ppt/slides/slide1.xml" Id="R86a487191d6445cd" /><Relationship Type="http://schemas.openxmlformats.org/officeDocument/2006/relationships/slide" Target="/ppt/slides/slide2.xml" Id="R138e3395608b4e37" /><Relationship Type="http://schemas.openxmlformats.org/officeDocument/2006/relationships/slide" Target="/ppt/slides/slide3.xml" Id="R7e1666a6b95742aa" /><Relationship Type="http://schemas.openxmlformats.org/officeDocument/2006/relationships/slide" Target="/ppt/slides/slide4.xml" Id="Rdbfb1179a1194cf2" /><Relationship Type="http://schemas.openxmlformats.org/officeDocument/2006/relationships/slide" Target="/ppt/slides/slide5.xml" Id="Rbf6f78db0a7a4a40" /><Relationship Type="http://schemas.openxmlformats.org/officeDocument/2006/relationships/slide" Target="/ppt/slides/slide6.xml" Id="Rb6b1b195b6694765" /><Relationship Type="http://schemas.openxmlformats.org/officeDocument/2006/relationships/slide" Target="/ppt/slides/slide7.xml" Id="R924921514c704f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7583072d3143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c181ebdd94bef" /><Relationship Type="http://schemas.openxmlformats.org/officeDocument/2006/relationships/theme" Target="/ppt/slideMasters/theme/theme1.xml" Id="R17b6a725a9e141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0c181ebdd94b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52a81963649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97fca8b9d40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11760ed1b40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31fead9f34c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1d1b3dd6549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67635440843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df0de60b947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CLARENCE JENSEN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CLARENCE JENSEN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CLARENCE JENSEN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CLARENCE JENSEN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CLARENCE JENSEN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CLARENCE JENSEN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1 110 810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−2 415 807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233 909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54 687 960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82 100 957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CLARENCE JENSEN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ALEXANDER SANDBERG GUNDERSEN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JANNICKE KOLDÉUS-FALCH  –  19,0 %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RIKKE MARIE HAFSMOE GUNDERSEN  –  19,0 %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CHRISTOPHER HAFSMOE GUNDERSEN  –  19,0 %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GUNDERSEN  –  19,0 %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CLARENCE JENSEN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962 346 413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CLARENCE JENSEN EIENDOM AS</a:t>
            </a:r>
          </a:p>
        </p:txBody>
      </p:sp>
    </p:spTree>
  </p:cSld>
  <p:clrMapOvr>
    <a:masterClrMapping xmlns:a="http://schemas.openxmlformats.org/drawingml/2006/main"/>
  </p:clrMapOvr>
</p:sld>
</file>