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d219913ec94e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3cfe66bb7b42e0"/>
  </p:sldMasterIdLst>
  <p:sldIdLst>
    <p:sldId xmlns:r="http://schemas.openxmlformats.org/officeDocument/2006/relationships" id="256" r:id="R4ab3c7e236214b49"/>
    <p:sldId xmlns:r="http://schemas.openxmlformats.org/officeDocument/2006/relationships" id="257" r:id="Rb23801fac7cc48f2"/>
    <p:sldId xmlns:r="http://schemas.openxmlformats.org/officeDocument/2006/relationships" id="258" r:id="R63357670553949ec"/>
    <p:sldId xmlns:r="http://schemas.openxmlformats.org/officeDocument/2006/relationships" id="259" r:id="R2afa4304132a4501"/>
    <p:sldId xmlns:r="http://schemas.openxmlformats.org/officeDocument/2006/relationships" id="260" r:id="R94cfc977330141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cfe66bb7b42e0" /><Relationship Type="http://schemas.openxmlformats.org/officeDocument/2006/relationships/slide" Target="/ppt/slides/slide1.xml" Id="R4ab3c7e236214b49" /><Relationship Type="http://schemas.openxmlformats.org/officeDocument/2006/relationships/slide" Target="/ppt/slides/slide2.xml" Id="Rb23801fac7cc48f2" /><Relationship Type="http://schemas.openxmlformats.org/officeDocument/2006/relationships/slide" Target="/ppt/slides/slide3.xml" Id="R63357670553949ec" /><Relationship Type="http://schemas.openxmlformats.org/officeDocument/2006/relationships/slide" Target="/ppt/slides/slide4.xml" Id="R2afa4304132a4501" /><Relationship Type="http://schemas.openxmlformats.org/officeDocument/2006/relationships/slide" Target="/ppt/slides/slide5.xml" Id="R94cfc977330141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6446251a434c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01994e22e432c" /><Relationship Type="http://schemas.openxmlformats.org/officeDocument/2006/relationships/theme" Target="/ppt/slideMasters/theme/theme1.xml" Id="R7126f5d30d0d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901994e22e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52379c9bb43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9fcdd6b1c42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63494ca844b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ff6c121994d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b4ce59a0a4e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KOMMUNE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Bruvollveien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 51 35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962 378 064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