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b209ff3e8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8360c18dc431a"/>
  </p:sldMasterIdLst>
  <p:sldIdLst>
    <p:sldId xmlns:r="http://schemas.openxmlformats.org/officeDocument/2006/relationships" id="256" r:id="R05c1a433d28347f7"/>
    <p:sldId xmlns:r="http://schemas.openxmlformats.org/officeDocument/2006/relationships" id="257" r:id="Rdedbe772189f49c2"/>
    <p:sldId xmlns:r="http://schemas.openxmlformats.org/officeDocument/2006/relationships" id="258" r:id="R0478a757a10d4082"/>
    <p:sldId xmlns:r="http://schemas.openxmlformats.org/officeDocument/2006/relationships" id="259" r:id="R46319a09dabd4e0e"/>
    <p:sldId xmlns:r="http://schemas.openxmlformats.org/officeDocument/2006/relationships" id="260" r:id="R0bb6074fdfcf46ea"/>
    <p:sldId xmlns:r="http://schemas.openxmlformats.org/officeDocument/2006/relationships" id="261" r:id="R56890da401d2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8360c18dc431a" /><Relationship Type="http://schemas.openxmlformats.org/officeDocument/2006/relationships/slide" Target="/ppt/slides/slide1.xml" Id="R05c1a433d28347f7" /><Relationship Type="http://schemas.openxmlformats.org/officeDocument/2006/relationships/slide" Target="/ppt/slides/slide2.xml" Id="Rdedbe772189f49c2" /><Relationship Type="http://schemas.openxmlformats.org/officeDocument/2006/relationships/slide" Target="/ppt/slides/slide3.xml" Id="R0478a757a10d4082" /><Relationship Type="http://schemas.openxmlformats.org/officeDocument/2006/relationships/slide" Target="/ppt/slides/slide4.xml" Id="R46319a09dabd4e0e" /><Relationship Type="http://schemas.openxmlformats.org/officeDocument/2006/relationships/slide" Target="/ppt/slides/slide5.xml" Id="R0bb6074fdfcf46ea" /><Relationship Type="http://schemas.openxmlformats.org/officeDocument/2006/relationships/slide" Target="/ppt/slides/slide6.xml" Id="R56890da401d2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af454d53a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968cab7f4195" /><Relationship Type="http://schemas.openxmlformats.org/officeDocument/2006/relationships/theme" Target="/ppt/slideMasters/theme/theme1.xml" Id="Ree73f754b543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3968cab7f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b91e3290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0fbd4fbd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fed0cfc8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76469299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ec4f012a8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38966a61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STEINAR BARSTAD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STEINAR BARSTAD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barstads@online.no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962 519 539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