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ef883604bf47d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c87a5735a64273"/>
  </p:sldMasterIdLst>
  <p:sldIdLst>
    <p:sldId xmlns:r="http://schemas.openxmlformats.org/officeDocument/2006/relationships" id="256" r:id="Rb051320a98a5409d"/>
    <p:sldId xmlns:r="http://schemas.openxmlformats.org/officeDocument/2006/relationships" id="257" r:id="R8bd22db2924542d6"/>
    <p:sldId xmlns:r="http://schemas.openxmlformats.org/officeDocument/2006/relationships" id="258" r:id="R8f96fc88ff6049fe"/>
    <p:sldId xmlns:r="http://schemas.openxmlformats.org/officeDocument/2006/relationships" id="259" r:id="R75a7dec761fb469d"/>
    <p:sldId xmlns:r="http://schemas.openxmlformats.org/officeDocument/2006/relationships" id="260" r:id="R29e7225b552644e2"/>
    <p:sldId xmlns:r="http://schemas.openxmlformats.org/officeDocument/2006/relationships" id="261" r:id="Rc0dac5c4e2bc41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c87a5735a64273" /><Relationship Type="http://schemas.openxmlformats.org/officeDocument/2006/relationships/slide" Target="/ppt/slides/slide1.xml" Id="Rb051320a98a5409d" /><Relationship Type="http://schemas.openxmlformats.org/officeDocument/2006/relationships/slide" Target="/ppt/slides/slide2.xml" Id="R8bd22db2924542d6" /><Relationship Type="http://schemas.openxmlformats.org/officeDocument/2006/relationships/slide" Target="/ppt/slides/slide3.xml" Id="R8f96fc88ff6049fe" /><Relationship Type="http://schemas.openxmlformats.org/officeDocument/2006/relationships/slide" Target="/ppt/slides/slide4.xml" Id="R75a7dec761fb469d" /><Relationship Type="http://schemas.openxmlformats.org/officeDocument/2006/relationships/slide" Target="/ppt/slides/slide5.xml" Id="R29e7225b552644e2" /><Relationship Type="http://schemas.openxmlformats.org/officeDocument/2006/relationships/slide" Target="/ppt/slides/slide6.xml" Id="Rc0dac5c4e2bc41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3450a45c6544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0205d9d1e4449f" /><Relationship Type="http://schemas.openxmlformats.org/officeDocument/2006/relationships/theme" Target="/ppt/slideMasters/theme/theme1.xml" Id="R461fb4846e674b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0205d9d1e4449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6fc3c6ee3541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a6265f48743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ad23154f94a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fd3fe505a54d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3dfe967e47465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4e90a6c89404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SVEIN MIKAL GREGUSSEN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MIKAL GREGUSSEN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732 160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656 697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650 360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87 708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230 150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Rundhågen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9409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77 07 42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962 530 591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SVEIN MIKAL GREGUSSEN</a:t>
            </a:r>
          </a:p>
        </p:txBody>
      </p:sp>
    </p:spTree>
  </p:cSld>
  <p:clrMapOvr>
    <a:masterClrMapping xmlns:a="http://schemas.openxmlformats.org/drawingml/2006/main"/>
  </p:clrMapOvr>
</p:sld>
</file>