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906e6158124e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b6f5dc08f642da"/>
  </p:sldMasterIdLst>
  <p:sldIdLst>
    <p:sldId xmlns:r="http://schemas.openxmlformats.org/officeDocument/2006/relationships" id="256" r:id="R48686f59f145432e"/>
    <p:sldId xmlns:r="http://schemas.openxmlformats.org/officeDocument/2006/relationships" id="257" r:id="Rdb8e845456b64d8f"/>
    <p:sldId xmlns:r="http://schemas.openxmlformats.org/officeDocument/2006/relationships" id="258" r:id="Rd53c32e056434506"/>
    <p:sldId xmlns:r="http://schemas.openxmlformats.org/officeDocument/2006/relationships" id="259" r:id="Rb45fe208ce004927"/>
    <p:sldId xmlns:r="http://schemas.openxmlformats.org/officeDocument/2006/relationships" id="260" r:id="R5980cfbccc17440a"/>
    <p:sldId xmlns:r="http://schemas.openxmlformats.org/officeDocument/2006/relationships" id="261" r:id="R2e7283529e9c43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b6f5dc08f642da" /><Relationship Type="http://schemas.openxmlformats.org/officeDocument/2006/relationships/slide" Target="/ppt/slides/slide1.xml" Id="R48686f59f145432e" /><Relationship Type="http://schemas.openxmlformats.org/officeDocument/2006/relationships/slide" Target="/ppt/slides/slide2.xml" Id="Rdb8e845456b64d8f" /><Relationship Type="http://schemas.openxmlformats.org/officeDocument/2006/relationships/slide" Target="/ppt/slides/slide3.xml" Id="Rd53c32e056434506" /><Relationship Type="http://schemas.openxmlformats.org/officeDocument/2006/relationships/slide" Target="/ppt/slides/slide4.xml" Id="Rb45fe208ce004927" /><Relationship Type="http://schemas.openxmlformats.org/officeDocument/2006/relationships/slide" Target="/ppt/slides/slide5.xml" Id="R5980cfbccc17440a" /><Relationship Type="http://schemas.openxmlformats.org/officeDocument/2006/relationships/slide" Target="/ppt/slides/slide6.xml" Id="R2e7283529e9c43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c2c532732442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91bb2434754da2" /><Relationship Type="http://schemas.openxmlformats.org/officeDocument/2006/relationships/theme" Target="/ppt/slideMasters/theme/theme1.xml" Id="R25928806a6ef44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91bb2434754d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cf9161eaa04f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199b93d0fc49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5c2ffaf6fe4b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6d9b3916284a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0d468f176d47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4db1d927cc4e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ØYE REVISJON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 REVISJON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 REVISJON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 REVISJON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 REVISJON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 REVISJON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 Øye, Randi Øye, Teiterudbakken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2843 Eina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randi.oye@oyerevisjon.dk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www.oyerevisjon.no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962 583 024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 REVISJON</a:t>
            </a:r>
          </a:p>
        </p:txBody>
      </p:sp>
    </p:spTree>
  </p:cSld>
  <p:clrMapOvr>
    <a:masterClrMapping xmlns:a="http://schemas.openxmlformats.org/drawingml/2006/main"/>
  </p:clrMapOvr>
</p:sld>
</file>