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18454e7ae348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32a9574504e4d"/>
  </p:sldMasterIdLst>
  <p:sldIdLst>
    <p:sldId xmlns:r="http://schemas.openxmlformats.org/officeDocument/2006/relationships" id="256" r:id="Rf36d51b831f44b80"/>
    <p:sldId xmlns:r="http://schemas.openxmlformats.org/officeDocument/2006/relationships" id="257" r:id="R7224875c31204ae7"/>
    <p:sldId xmlns:r="http://schemas.openxmlformats.org/officeDocument/2006/relationships" id="258" r:id="R957bff47a07943e6"/>
    <p:sldId xmlns:r="http://schemas.openxmlformats.org/officeDocument/2006/relationships" id="259" r:id="R8548238acbaa40a5"/>
    <p:sldId xmlns:r="http://schemas.openxmlformats.org/officeDocument/2006/relationships" id="260" r:id="Rd2066e26ae6a4bd6"/>
    <p:sldId xmlns:r="http://schemas.openxmlformats.org/officeDocument/2006/relationships" id="261" r:id="Rcd3501f17ef2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32a9574504e4d" /><Relationship Type="http://schemas.openxmlformats.org/officeDocument/2006/relationships/slide" Target="/ppt/slides/slide1.xml" Id="Rf36d51b831f44b80" /><Relationship Type="http://schemas.openxmlformats.org/officeDocument/2006/relationships/slide" Target="/ppt/slides/slide2.xml" Id="R7224875c31204ae7" /><Relationship Type="http://schemas.openxmlformats.org/officeDocument/2006/relationships/slide" Target="/ppt/slides/slide3.xml" Id="R957bff47a07943e6" /><Relationship Type="http://schemas.openxmlformats.org/officeDocument/2006/relationships/slide" Target="/ppt/slides/slide4.xml" Id="R8548238acbaa40a5" /><Relationship Type="http://schemas.openxmlformats.org/officeDocument/2006/relationships/slide" Target="/ppt/slides/slide5.xml" Id="Rd2066e26ae6a4bd6" /><Relationship Type="http://schemas.openxmlformats.org/officeDocument/2006/relationships/slide" Target="/ppt/slides/slide6.xml" Id="Rcd3501f17ef2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4935a7ccc4b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c744d40ee49ad" /><Relationship Type="http://schemas.openxmlformats.org/officeDocument/2006/relationships/theme" Target="/ppt/slideMasters/theme/theme1.xml" Id="R7b7808f3dddb45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5c744d40ee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26439bffc4e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6d1204bbc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16da255d5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75f4a9d37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ce760027f40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81157a59a4b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REVISJON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2 418 350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