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20eec7367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d8f644a1b442a"/>
  </p:sldMasterIdLst>
  <p:sldIdLst>
    <p:sldId xmlns:r="http://schemas.openxmlformats.org/officeDocument/2006/relationships" id="256" r:id="R19afbc826093404e"/>
    <p:sldId xmlns:r="http://schemas.openxmlformats.org/officeDocument/2006/relationships" id="257" r:id="R8b573f896ebe45f6"/>
    <p:sldId xmlns:r="http://schemas.openxmlformats.org/officeDocument/2006/relationships" id="258" r:id="Rb27ab2e4f59d4c69"/>
    <p:sldId xmlns:r="http://schemas.openxmlformats.org/officeDocument/2006/relationships" id="259" r:id="R310c7b7b69af4321"/>
    <p:sldId xmlns:r="http://schemas.openxmlformats.org/officeDocument/2006/relationships" id="260" r:id="Rcea810658aac482e"/>
    <p:sldId xmlns:r="http://schemas.openxmlformats.org/officeDocument/2006/relationships" id="261" r:id="R0c14c215ba5e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d8f644a1b442a" /><Relationship Type="http://schemas.openxmlformats.org/officeDocument/2006/relationships/slide" Target="/ppt/slides/slide1.xml" Id="R19afbc826093404e" /><Relationship Type="http://schemas.openxmlformats.org/officeDocument/2006/relationships/slide" Target="/ppt/slides/slide2.xml" Id="R8b573f896ebe45f6" /><Relationship Type="http://schemas.openxmlformats.org/officeDocument/2006/relationships/slide" Target="/ppt/slides/slide3.xml" Id="Rb27ab2e4f59d4c69" /><Relationship Type="http://schemas.openxmlformats.org/officeDocument/2006/relationships/slide" Target="/ppt/slides/slide4.xml" Id="R310c7b7b69af4321" /><Relationship Type="http://schemas.openxmlformats.org/officeDocument/2006/relationships/slide" Target="/ppt/slides/slide5.xml" Id="Rcea810658aac482e" /><Relationship Type="http://schemas.openxmlformats.org/officeDocument/2006/relationships/slide" Target="/ppt/slides/slide6.xml" Id="R0c14c215ba5e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073ebc9ff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551712e8047ba" /><Relationship Type="http://schemas.openxmlformats.org/officeDocument/2006/relationships/theme" Target="/ppt/slideMasters/theme/theme1.xml" Id="Rdddad9285153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551712e80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0dd46b885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ad736d10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cc15c69b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ce229fa9a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22294348d44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39840eb3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LERSTAD REVISJON Per Christian Koppang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LERSTAD REVISJON Per Christian Koppang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LERSTAD REVISJON Per Christian Koppang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LERSTAD REVISJON Per Christian Koppang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LERSTAD REVISJON Per Christian Koppang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LERSTAD REVISJON Per Christian Koppang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LERSTAD REVISJON Per Christian Koppang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Lerstadtoppen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per.koppang@online.no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962 605 079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LERSTAD REVISJON Per Christian Koppang</a:t>
            </a:r>
          </a:p>
        </p:txBody>
      </p:sp>
    </p:spTree>
  </p:cSld>
  <p:clrMapOvr>
    <a:masterClrMapping xmlns:a="http://schemas.openxmlformats.org/drawingml/2006/main"/>
  </p:clrMapOvr>
</p:sld>
</file>