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b95fbdbe4f40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4d566010f54aaa"/>
  </p:sldMasterIdLst>
  <p:sldIdLst>
    <p:sldId xmlns:r="http://schemas.openxmlformats.org/officeDocument/2006/relationships" id="256" r:id="Rbc5a18eb808245dc"/>
    <p:sldId xmlns:r="http://schemas.openxmlformats.org/officeDocument/2006/relationships" id="257" r:id="Rdf84cd47931c4150"/>
    <p:sldId xmlns:r="http://schemas.openxmlformats.org/officeDocument/2006/relationships" id="258" r:id="Rde19f07bcbd04573"/>
    <p:sldId xmlns:r="http://schemas.openxmlformats.org/officeDocument/2006/relationships" id="259" r:id="Rc115abeb12f04137"/>
    <p:sldId xmlns:r="http://schemas.openxmlformats.org/officeDocument/2006/relationships" id="260" r:id="Rfc64956381854d7a"/>
    <p:sldId xmlns:r="http://schemas.openxmlformats.org/officeDocument/2006/relationships" id="261" r:id="R7acdf0f8897c4e42"/>
    <p:sldId xmlns:r="http://schemas.openxmlformats.org/officeDocument/2006/relationships" id="262" r:id="R076710210a344f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4d566010f54aaa" /><Relationship Type="http://schemas.openxmlformats.org/officeDocument/2006/relationships/slide" Target="/ppt/slides/slide1.xml" Id="Rbc5a18eb808245dc" /><Relationship Type="http://schemas.openxmlformats.org/officeDocument/2006/relationships/slide" Target="/ppt/slides/slide2.xml" Id="Rdf84cd47931c4150" /><Relationship Type="http://schemas.openxmlformats.org/officeDocument/2006/relationships/slide" Target="/ppt/slides/slide3.xml" Id="Rde19f07bcbd04573" /><Relationship Type="http://schemas.openxmlformats.org/officeDocument/2006/relationships/slide" Target="/ppt/slides/slide4.xml" Id="Rc115abeb12f04137" /><Relationship Type="http://schemas.openxmlformats.org/officeDocument/2006/relationships/slide" Target="/ppt/slides/slide5.xml" Id="Rfc64956381854d7a" /><Relationship Type="http://schemas.openxmlformats.org/officeDocument/2006/relationships/slide" Target="/ppt/slides/slide6.xml" Id="R7acdf0f8897c4e42" /><Relationship Type="http://schemas.openxmlformats.org/officeDocument/2006/relationships/slide" Target="/ppt/slides/slide7.xml" Id="R076710210a344f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114d7945dd45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b0861765ee4afd" /><Relationship Type="http://schemas.openxmlformats.org/officeDocument/2006/relationships/theme" Target="/ppt/slideMasters/theme/theme1.xml" Id="R68b1937d7dd74e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b0861765ee4a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e2182446094c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94ef86a84a42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5f9cf2ddcf44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3f191f5b7d41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0cba8f691348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92c07b297444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cba365ed2940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EIENDOMSPARTNER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EIENDOMSPARTNER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EIENDOMSPARTNER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EIENDOMSPARTNER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EIENDOMSPARTNER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EIENDOMSPARTNER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−6 635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2 163 669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4 696 073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5 806 961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EIENDOMSPARTNER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BERGAN TOR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EIENDOMSPARTNER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962 936 849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EIENDOMSPARTNER AS</a:t>
            </a:r>
          </a:p>
        </p:txBody>
      </p:sp>
    </p:spTree>
  </p:cSld>
  <p:clrMapOvr>
    <a:masterClrMapping xmlns:a="http://schemas.openxmlformats.org/drawingml/2006/main"/>
  </p:clrMapOvr>
</p:sld>
</file>