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17367947c41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05b1080888454d"/>
  </p:sldMasterIdLst>
  <p:sldIdLst>
    <p:sldId xmlns:r="http://schemas.openxmlformats.org/officeDocument/2006/relationships" id="256" r:id="Rb421682961084590"/>
    <p:sldId xmlns:r="http://schemas.openxmlformats.org/officeDocument/2006/relationships" id="257" r:id="R1ca87904f6934dc2"/>
    <p:sldId xmlns:r="http://schemas.openxmlformats.org/officeDocument/2006/relationships" id="258" r:id="R5292cef74d0b4fb6"/>
    <p:sldId xmlns:r="http://schemas.openxmlformats.org/officeDocument/2006/relationships" id="259" r:id="R16c2cf8d4ba94fcc"/>
    <p:sldId xmlns:r="http://schemas.openxmlformats.org/officeDocument/2006/relationships" id="260" r:id="R4a2838ef23f14513"/>
    <p:sldId xmlns:r="http://schemas.openxmlformats.org/officeDocument/2006/relationships" id="261" r:id="Rf07e8f51588f4bf4"/>
    <p:sldId xmlns:r="http://schemas.openxmlformats.org/officeDocument/2006/relationships" id="262" r:id="R195b9541c124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5b1080888454d" /><Relationship Type="http://schemas.openxmlformats.org/officeDocument/2006/relationships/slide" Target="/ppt/slides/slide1.xml" Id="Rb421682961084590" /><Relationship Type="http://schemas.openxmlformats.org/officeDocument/2006/relationships/slide" Target="/ppt/slides/slide2.xml" Id="R1ca87904f6934dc2" /><Relationship Type="http://schemas.openxmlformats.org/officeDocument/2006/relationships/slide" Target="/ppt/slides/slide3.xml" Id="R5292cef74d0b4fb6" /><Relationship Type="http://schemas.openxmlformats.org/officeDocument/2006/relationships/slide" Target="/ppt/slides/slide4.xml" Id="R16c2cf8d4ba94fcc" /><Relationship Type="http://schemas.openxmlformats.org/officeDocument/2006/relationships/slide" Target="/ppt/slides/slide5.xml" Id="R4a2838ef23f14513" /><Relationship Type="http://schemas.openxmlformats.org/officeDocument/2006/relationships/slide" Target="/ppt/slides/slide6.xml" Id="Rf07e8f51588f4bf4" /><Relationship Type="http://schemas.openxmlformats.org/officeDocument/2006/relationships/slide" Target="/ppt/slides/slide7.xml" Id="R195b9541c124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fa012e82c42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ab31f00264837" /><Relationship Type="http://schemas.openxmlformats.org/officeDocument/2006/relationships/theme" Target="/ppt/slideMasters/theme/theme1.xml" Id="R02a8984d3864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ab31f002648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cc6fb17a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894ba95d5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e07f86f88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4c52730e942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643005097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f7ee313504e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285d80cec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ROLAND BO 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232, H0401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22722350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962 939 309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