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aa444710d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a3f943570443b"/>
  </p:sldMasterIdLst>
  <p:sldIdLst>
    <p:sldId xmlns:r="http://schemas.openxmlformats.org/officeDocument/2006/relationships" id="256" r:id="R674d2ff1a563434d"/>
    <p:sldId xmlns:r="http://schemas.openxmlformats.org/officeDocument/2006/relationships" id="257" r:id="R6835314f00a04101"/>
    <p:sldId xmlns:r="http://schemas.openxmlformats.org/officeDocument/2006/relationships" id="258" r:id="Rbc22a33a9745493d"/>
    <p:sldId xmlns:r="http://schemas.openxmlformats.org/officeDocument/2006/relationships" id="259" r:id="R11b30bf3a4b841cc"/>
    <p:sldId xmlns:r="http://schemas.openxmlformats.org/officeDocument/2006/relationships" id="260" r:id="Reffe8dd711b248a0"/>
    <p:sldId xmlns:r="http://schemas.openxmlformats.org/officeDocument/2006/relationships" id="261" r:id="R53166fa731e6457c"/>
    <p:sldId xmlns:r="http://schemas.openxmlformats.org/officeDocument/2006/relationships" id="262" r:id="R39580dbcbd21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a3f943570443b" /><Relationship Type="http://schemas.openxmlformats.org/officeDocument/2006/relationships/slide" Target="/ppt/slides/slide1.xml" Id="R674d2ff1a563434d" /><Relationship Type="http://schemas.openxmlformats.org/officeDocument/2006/relationships/slide" Target="/ppt/slides/slide2.xml" Id="R6835314f00a04101" /><Relationship Type="http://schemas.openxmlformats.org/officeDocument/2006/relationships/slide" Target="/ppt/slides/slide3.xml" Id="Rbc22a33a9745493d" /><Relationship Type="http://schemas.openxmlformats.org/officeDocument/2006/relationships/slide" Target="/ppt/slides/slide4.xml" Id="R11b30bf3a4b841cc" /><Relationship Type="http://schemas.openxmlformats.org/officeDocument/2006/relationships/slide" Target="/ppt/slides/slide5.xml" Id="Reffe8dd711b248a0" /><Relationship Type="http://schemas.openxmlformats.org/officeDocument/2006/relationships/slide" Target="/ppt/slides/slide6.xml" Id="R53166fa731e6457c" /><Relationship Type="http://schemas.openxmlformats.org/officeDocument/2006/relationships/slide" Target="/ppt/slides/slide7.xml" Id="R39580dbcbd21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c16769c5d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d5cd358347fd" /><Relationship Type="http://schemas.openxmlformats.org/officeDocument/2006/relationships/theme" Target="/ppt/slideMasters/theme/theme1.xml" Id="R30f9c0d4f137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cd5cd3583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f8338a111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4e3f4eba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5a76c006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0331c226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e000ff63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fb524933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d24d8e58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