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98428ef9c8a4cb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bc4438c204b4733"/>
  </p:sldMasterIdLst>
  <p:sldIdLst>
    <p:sldId xmlns:r="http://schemas.openxmlformats.org/officeDocument/2006/relationships" id="256" r:id="R13515858798b4453"/>
    <p:sldId xmlns:r="http://schemas.openxmlformats.org/officeDocument/2006/relationships" id="257" r:id="R6846638b934a4a46"/>
    <p:sldId xmlns:r="http://schemas.openxmlformats.org/officeDocument/2006/relationships" id="258" r:id="R7381d274ba654c5e"/>
    <p:sldId xmlns:r="http://schemas.openxmlformats.org/officeDocument/2006/relationships" id="259" r:id="R4dc45959b5e24d77"/>
    <p:sldId xmlns:r="http://schemas.openxmlformats.org/officeDocument/2006/relationships" id="260" r:id="R101bf976f0a243e3"/>
    <p:sldId xmlns:r="http://schemas.openxmlformats.org/officeDocument/2006/relationships" id="261" r:id="Raca3f9028a22443e"/>
    <p:sldId xmlns:r="http://schemas.openxmlformats.org/officeDocument/2006/relationships" id="262" r:id="R846744ff2f65403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c4438c204b4733" /><Relationship Type="http://schemas.openxmlformats.org/officeDocument/2006/relationships/slide" Target="/ppt/slides/slide1.xml" Id="R13515858798b4453" /><Relationship Type="http://schemas.openxmlformats.org/officeDocument/2006/relationships/slide" Target="/ppt/slides/slide2.xml" Id="R6846638b934a4a46" /><Relationship Type="http://schemas.openxmlformats.org/officeDocument/2006/relationships/slide" Target="/ppt/slides/slide3.xml" Id="R7381d274ba654c5e" /><Relationship Type="http://schemas.openxmlformats.org/officeDocument/2006/relationships/slide" Target="/ppt/slides/slide4.xml" Id="R4dc45959b5e24d77" /><Relationship Type="http://schemas.openxmlformats.org/officeDocument/2006/relationships/slide" Target="/ppt/slides/slide5.xml" Id="R101bf976f0a243e3" /><Relationship Type="http://schemas.openxmlformats.org/officeDocument/2006/relationships/slide" Target="/ppt/slides/slide6.xml" Id="Raca3f9028a22443e" /><Relationship Type="http://schemas.openxmlformats.org/officeDocument/2006/relationships/slide" Target="/ppt/slides/slide7.xml" Id="R846744ff2f65403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28056b388847d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9daa939ddf4b2f" /><Relationship Type="http://schemas.openxmlformats.org/officeDocument/2006/relationships/theme" Target="/ppt/slideMasters/theme/theme1.xml" Id="R9639f3828e2a4d4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09daa939ddf4b2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bb0be12b474bb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bc42b89c764c2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9af62e00b54e7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b907047f4841d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d1fc8efe0a46a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052ca535394dd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6a6afb4d5847c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SOBER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SOBER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SOBER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SOBER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SOBER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SOBER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1 196 440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1 180 242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1 180 242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4 701 636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4 701 636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SOBER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IOGT I NORGE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JUVENTE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SOBER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Torggata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0181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hallvard@digitanse.no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962 943 144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SOBER INVEST AS</a:t>
            </a:r>
          </a:p>
        </p:txBody>
      </p:sp>
    </p:spTree>
  </p:cSld>
  <p:clrMapOvr>
    <a:masterClrMapping xmlns:a="http://schemas.openxmlformats.org/drawingml/2006/main"/>
  </p:clrMapOvr>
</p:sld>
</file>