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4be9d69c0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d28e49c9c4f52"/>
  </p:sldMasterIdLst>
  <p:sldIdLst>
    <p:sldId xmlns:r="http://schemas.openxmlformats.org/officeDocument/2006/relationships" id="256" r:id="R3611c154a7894ae5"/>
    <p:sldId xmlns:r="http://schemas.openxmlformats.org/officeDocument/2006/relationships" id="257" r:id="Ra3e6653ca66d4d2a"/>
    <p:sldId xmlns:r="http://schemas.openxmlformats.org/officeDocument/2006/relationships" id="258" r:id="Rfed6791a9a494adc"/>
    <p:sldId xmlns:r="http://schemas.openxmlformats.org/officeDocument/2006/relationships" id="259" r:id="R2db6788a816e485c"/>
    <p:sldId xmlns:r="http://schemas.openxmlformats.org/officeDocument/2006/relationships" id="260" r:id="R0382590cc49e4cf1"/>
    <p:sldId xmlns:r="http://schemas.openxmlformats.org/officeDocument/2006/relationships" id="261" r:id="Rc57461c9f0d14fe6"/>
    <p:sldId xmlns:r="http://schemas.openxmlformats.org/officeDocument/2006/relationships" id="262" r:id="R2408cd6e238743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d28e49c9c4f52" /><Relationship Type="http://schemas.openxmlformats.org/officeDocument/2006/relationships/slide" Target="/ppt/slides/slide1.xml" Id="R3611c154a7894ae5" /><Relationship Type="http://schemas.openxmlformats.org/officeDocument/2006/relationships/slide" Target="/ppt/slides/slide2.xml" Id="Ra3e6653ca66d4d2a" /><Relationship Type="http://schemas.openxmlformats.org/officeDocument/2006/relationships/slide" Target="/ppt/slides/slide3.xml" Id="Rfed6791a9a494adc" /><Relationship Type="http://schemas.openxmlformats.org/officeDocument/2006/relationships/slide" Target="/ppt/slides/slide4.xml" Id="R2db6788a816e485c" /><Relationship Type="http://schemas.openxmlformats.org/officeDocument/2006/relationships/slide" Target="/ppt/slides/slide5.xml" Id="R0382590cc49e4cf1" /><Relationship Type="http://schemas.openxmlformats.org/officeDocument/2006/relationships/slide" Target="/ppt/slides/slide6.xml" Id="Rc57461c9f0d14fe6" /><Relationship Type="http://schemas.openxmlformats.org/officeDocument/2006/relationships/slide" Target="/ppt/slides/slide7.xml" Id="R2408cd6e238743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372f8627c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5777d6d5c4541" /><Relationship Type="http://schemas.openxmlformats.org/officeDocument/2006/relationships/theme" Target="/ppt/slideMasters/theme/theme1.xml" Id="Re4087a4747134a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a5777d6d5c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67f25f89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4bea0c5e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4d884b9b8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1aa00f651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3ad51e0f2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128738229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14333a6ed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BEYER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BEYER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11 364 109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19 137 917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EIDIS BEYER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Hystadveien 189A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wbeyer@hotmail.com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962 954 537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HOLDING AS</a:t>
            </a:r>
          </a:p>
        </p:txBody>
      </p:sp>
    </p:spTree>
  </p:cSld>
  <p:clrMapOvr>
    <a:masterClrMapping xmlns:a="http://schemas.openxmlformats.org/drawingml/2006/main"/>
  </p:clrMapOvr>
</p:sld>
</file>