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863a444a6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ba18593654c82"/>
  </p:sldMasterIdLst>
  <p:sldIdLst>
    <p:sldId xmlns:r="http://schemas.openxmlformats.org/officeDocument/2006/relationships" id="256" r:id="Rdba8f024b86f4545"/>
    <p:sldId xmlns:r="http://schemas.openxmlformats.org/officeDocument/2006/relationships" id="257" r:id="Rb9ccf4f4ed284785"/>
    <p:sldId xmlns:r="http://schemas.openxmlformats.org/officeDocument/2006/relationships" id="258" r:id="R448b70cbe74b4602"/>
    <p:sldId xmlns:r="http://schemas.openxmlformats.org/officeDocument/2006/relationships" id="259" r:id="R7ee1f22fb1ef4953"/>
    <p:sldId xmlns:r="http://schemas.openxmlformats.org/officeDocument/2006/relationships" id="260" r:id="R1f1d2644e5f24ae8"/>
    <p:sldId xmlns:r="http://schemas.openxmlformats.org/officeDocument/2006/relationships" id="261" r:id="R812357535e604f14"/>
    <p:sldId xmlns:r="http://schemas.openxmlformats.org/officeDocument/2006/relationships" id="262" r:id="R9e14093ae93343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ba18593654c82" /><Relationship Type="http://schemas.openxmlformats.org/officeDocument/2006/relationships/slide" Target="/ppt/slides/slide1.xml" Id="Rdba8f024b86f4545" /><Relationship Type="http://schemas.openxmlformats.org/officeDocument/2006/relationships/slide" Target="/ppt/slides/slide2.xml" Id="Rb9ccf4f4ed284785" /><Relationship Type="http://schemas.openxmlformats.org/officeDocument/2006/relationships/slide" Target="/ppt/slides/slide3.xml" Id="R448b70cbe74b4602" /><Relationship Type="http://schemas.openxmlformats.org/officeDocument/2006/relationships/slide" Target="/ppt/slides/slide4.xml" Id="R7ee1f22fb1ef4953" /><Relationship Type="http://schemas.openxmlformats.org/officeDocument/2006/relationships/slide" Target="/ppt/slides/slide5.xml" Id="R1f1d2644e5f24ae8" /><Relationship Type="http://schemas.openxmlformats.org/officeDocument/2006/relationships/slide" Target="/ppt/slides/slide6.xml" Id="R812357535e604f14" /><Relationship Type="http://schemas.openxmlformats.org/officeDocument/2006/relationships/slide" Target="/ppt/slides/slide7.xml" Id="R9e14093ae93343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58dc218a84f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17f280ab5426f" /><Relationship Type="http://schemas.openxmlformats.org/officeDocument/2006/relationships/theme" Target="/ppt/slideMasters/theme/theme1.xml" Id="Re2484708cd09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17f280ab5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e68d9b0ab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92c9bf293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449444310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ff0fa8f7c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397fcb6d4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9fe8fd0344a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1932d3e45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&amp;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513 536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2 744 627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TANGVALL AASEN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JARL SAGAFOS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Voie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98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962 958 079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&amp; REGNSKAP AS</a:t>
            </a:r>
          </a:p>
        </p:txBody>
      </p:sp>
    </p:spTree>
  </p:cSld>
  <p:clrMapOvr>
    <a:masterClrMapping xmlns:a="http://schemas.openxmlformats.org/drawingml/2006/main"/>
  </p:clrMapOvr>
</p:sld>
</file>