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e74dcc82cd40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cdd71daea14f33"/>
  </p:sldMasterIdLst>
  <p:sldIdLst>
    <p:sldId xmlns:r="http://schemas.openxmlformats.org/officeDocument/2006/relationships" id="256" r:id="R3c652390d7d54f81"/>
    <p:sldId xmlns:r="http://schemas.openxmlformats.org/officeDocument/2006/relationships" id="257" r:id="R04104db6c12348bc"/>
    <p:sldId xmlns:r="http://schemas.openxmlformats.org/officeDocument/2006/relationships" id="258" r:id="Rfc6086439e784e68"/>
    <p:sldId xmlns:r="http://schemas.openxmlformats.org/officeDocument/2006/relationships" id="259" r:id="Rf235fd9367754bec"/>
    <p:sldId xmlns:r="http://schemas.openxmlformats.org/officeDocument/2006/relationships" id="260" r:id="Raf25051c3a0449f8"/>
    <p:sldId xmlns:r="http://schemas.openxmlformats.org/officeDocument/2006/relationships" id="261" r:id="R31c0f0655a074e0c"/>
    <p:sldId xmlns:r="http://schemas.openxmlformats.org/officeDocument/2006/relationships" id="262" r:id="Rb60be18b5b6c47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dd71daea14f33" /><Relationship Type="http://schemas.openxmlformats.org/officeDocument/2006/relationships/slide" Target="/ppt/slides/slide1.xml" Id="R3c652390d7d54f81" /><Relationship Type="http://schemas.openxmlformats.org/officeDocument/2006/relationships/slide" Target="/ppt/slides/slide2.xml" Id="R04104db6c12348bc" /><Relationship Type="http://schemas.openxmlformats.org/officeDocument/2006/relationships/slide" Target="/ppt/slides/slide3.xml" Id="Rfc6086439e784e68" /><Relationship Type="http://schemas.openxmlformats.org/officeDocument/2006/relationships/slide" Target="/ppt/slides/slide4.xml" Id="Rf235fd9367754bec" /><Relationship Type="http://schemas.openxmlformats.org/officeDocument/2006/relationships/slide" Target="/ppt/slides/slide5.xml" Id="Raf25051c3a0449f8" /><Relationship Type="http://schemas.openxmlformats.org/officeDocument/2006/relationships/slide" Target="/ppt/slides/slide6.xml" Id="R31c0f0655a074e0c" /><Relationship Type="http://schemas.openxmlformats.org/officeDocument/2006/relationships/slide" Target="/ppt/slides/slide7.xml" Id="Rb60be18b5b6c47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c93a79fb844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3f910ecca4498" /><Relationship Type="http://schemas.openxmlformats.org/officeDocument/2006/relationships/theme" Target="/ppt/slideMasters/theme/theme1.xml" Id="R40c04de34f7448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d3f910ecca44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e2c6b7bd04e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49bc7b3a94f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e35c4dc20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306d905534f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2cab89e3a4e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1aa8c2b6c46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184d8023541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1 047 008 000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2 877 367 000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2 919 697 000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92,1 %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962 964 591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