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9ef25e046148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2137788ff1436b"/>
  </p:sldMasterIdLst>
  <p:sldIdLst>
    <p:sldId xmlns:r="http://schemas.openxmlformats.org/officeDocument/2006/relationships" id="256" r:id="Rb69ea60e3af64ae2"/>
    <p:sldId xmlns:r="http://schemas.openxmlformats.org/officeDocument/2006/relationships" id="257" r:id="R6171c53915bb4a09"/>
    <p:sldId xmlns:r="http://schemas.openxmlformats.org/officeDocument/2006/relationships" id="258" r:id="R337ffebbc3f44977"/>
    <p:sldId xmlns:r="http://schemas.openxmlformats.org/officeDocument/2006/relationships" id="259" r:id="R1651f0437b114944"/>
    <p:sldId xmlns:r="http://schemas.openxmlformats.org/officeDocument/2006/relationships" id="260" r:id="Ref0b50b999de4f8a"/>
    <p:sldId xmlns:r="http://schemas.openxmlformats.org/officeDocument/2006/relationships" id="261" r:id="R305679a209cb46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2137788ff1436b" /><Relationship Type="http://schemas.openxmlformats.org/officeDocument/2006/relationships/slide" Target="/ppt/slides/slide1.xml" Id="Rb69ea60e3af64ae2" /><Relationship Type="http://schemas.openxmlformats.org/officeDocument/2006/relationships/slide" Target="/ppt/slides/slide2.xml" Id="R6171c53915bb4a09" /><Relationship Type="http://schemas.openxmlformats.org/officeDocument/2006/relationships/slide" Target="/ppt/slides/slide3.xml" Id="R337ffebbc3f44977" /><Relationship Type="http://schemas.openxmlformats.org/officeDocument/2006/relationships/slide" Target="/ppt/slides/slide4.xml" Id="R1651f0437b114944" /><Relationship Type="http://schemas.openxmlformats.org/officeDocument/2006/relationships/slide" Target="/ppt/slides/slide5.xml" Id="Ref0b50b999de4f8a" /><Relationship Type="http://schemas.openxmlformats.org/officeDocument/2006/relationships/slide" Target="/ppt/slides/slide6.xml" Id="R305679a209cb46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c7a70270fb4e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23da46dcc45f9" /><Relationship Type="http://schemas.openxmlformats.org/officeDocument/2006/relationships/theme" Target="/ppt/slideMasters/theme/theme1.xml" Id="R79bca825aa4441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d23da46dcc45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dc94d2b644d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1a9c0fb0a4c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869bfaecd46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22f9664ba48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040b4c0c44e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4f69ca63f46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STATKRAFT SF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STATKRAFT SF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8 390 000 000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58 719 000 000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67 095 000 000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06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info@statkraft.no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www.statkraft.no/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962 986 277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STATKRAFT SF</a:t>
            </a:r>
          </a:p>
        </p:txBody>
      </p:sp>
    </p:spTree>
  </p:cSld>
  <p:clrMapOvr>
    <a:masterClrMapping xmlns:a="http://schemas.openxmlformats.org/drawingml/2006/main"/>
  </p:clrMapOvr>
</p:sld>
</file>