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4f109ad3bbc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06c4c4d76f40fd"/>
  </p:sldMasterIdLst>
  <p:sldIdLst>
    <p:sldId xmlns:r="http://schemas.openxmlformats.org/officeDocument/2006/relationships" id="256" r:id="Rbb03c34b11de442b"/>
    <p:sldId xmlns:r="http://schemas.openxmlformats.org/officeDocument/2006/relationships" id="257" r:id="Rf4ee0287e63845e5"/>
    <p:sldId xmlns:r="http://schemas.openxmlformats.org/officeDocument/2006/relationships" id="258" r:id="R88ce630ddf114a81"/>
    <p:sldId xmlns:r="http://schemas.openxmlformats.org/officeDocument/2006/relationships" id="259" r:id="Rccdbe5b3939d4101"/>
    <p:sldId xmlns:r="http://schemas.openxmlformats.org/officeDocument/2006/relationships" id="260" r:id="R0acaaf5bd9e344d3"/>
    <p:sldId xmlns:r="http://schemas.openxmlformats.org/officeDocument/2006/relationships" id="261" r:id="Ra29a17949c56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06c4c4d76f40fd" /><Relationship Type="http://schemas.openxmlformats.org/officeDocument/2006/relationships/slide" Target="/ppt/slides/slide1.xml" Id="Rbb03c34b11de442b" /><Relationship Type="http://schemas.openxmlformats.org/officeDocument/2006/relationships/slide" Target="/ppt/slides/slide2.xml" Id="Rf4ee0287e63845e5" /><Relationship Type="http://schemas.openxmlformats.org/officeDocument/2006/relationships/slide" Target="/ppt/slides/slide3.xml" Id="R88ce630ddf114a81" /><Relationship Type="http://schemas.openxmlformats.org/officeDocument/2006/relationships/slide" Target="/ppt/slides/slide4.xml" Id="Rccdbe5b3939d4101" /><Relationship Type="http://schemas.openxmlformats.org/officeDocument/2006/relationships/slide" Target="/ppt/slides/slide5.xml" Id="R0acaaf5bd9e344d3" /><Relationship Type="http://schemas.openxmlformats.org/officeDocument/2006/relationships/slide" Target="/ppt/slides/slide6.xml" Id="Ra29a17949c56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1e7f40397446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82de0f047847b4" /><Relationship Type="http://schemas.openxmlformats.org/officeDocument/2006/relationships/theme" Target="/ppt/slideMasters/theme/theme1.xml" Id="R1e5f219a6b8640c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82de0f047847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c8ed8a1e114c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9a1a1c20c44a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083f548064a8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5f9073b5574cd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1b675660d4bc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38ef6ca2c49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LEIA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Jamtøy, Fossegrenda 29A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7038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962 995 616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LEIA HOLDING AS</a:t>
            </a:r>
          </a:p>
        </p:txBody>
      </p:sp>
    </p:spTree>
  </p:cSld>
  <p:clrMapOvr>
    <a:masterClrMapping xmlns:a="http://schemas.openxmlformats.org/drawingml/2006/main"/>
  </p:clrMapOvr>
</p:sld>
</file>