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3830a297d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1781ada5e4155"/>
  </p:sldMasterIdLst>
  <p:sldIdLst>
    <p:sldId xmlns:r="http://schemas.openxmlformats.org/officeDocument/2006/relationships" id="256" r:id="R560577c73a9f4c2c"/>
    <p:sldId xmlns:r="http://schemas.openxmlformats.org/officeDocument/2006/relationships" id="257" r:id="R27bdf63b3c0d4014"/>
    <p:sldId xmlns:r="http://schemas.openxmlformats.org/officeDocument/2006/relationships" id="258" r:id="Rc5df99b990374649"/>
    <p:sldId xmlns:r="http://schemas.openxmlformats.org/officeDocument/2006/relationships" id="259" r:id="R027b9ab6869c4588"/>
    <p:sldId xmlns:r="http://schemas.openxmlformats.org/officeDocument/2006/relationships" id="260" r:id="R933612aef95448bb"/>
    <p:sldId xmlns:r="http://schemas.openxmlformats.org/officeDocument/2006/relationships" id="261" r:id="R8bfdab43fe92407a"/>
    <p:sldId xmlns:r="http://schemas.openxmlformats.org/officeDocument/2006/relationships" id="262" r:id="R734cb65b04a2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1781ada5e4155" /><Relationship Type="http://schemas.openxmlformats.org/officeDocument/2006/relationships/slide" Target="/ppt/slides/slide1.xml" Id="R560577c73a9f4c2c" /><Relationship Type="http://schemas.openxmlformats.org/officeDocument/2006/relationships/slide" Target="/ppt/slides/slide2.xml" Id="R27bdf63b3c0d4014" /><Relationship Type="http://schemas.openxmlformats.org/officeDocument/2006/relationships/slide" Target="/ppt/slides/slide3.xml" Id="Rc5df99b990374649" /><Relationship Type="http://schemas.openxmlformats.org/officeDocument/2006/relationships/slide" Target="/ppt/slides/slide4.xml" Id="R027b9ab6869c4588" /><Relationship Type="http://schemas.openxmlformats.org/officeDocument/2006/relationships/slide" Target="/ppt/slides/slide5.xml" Id="R933612aef95448bb" /><Relationship Type="http://schemas.openxmlformats.org/officeDocument/2006/relationships/slide" Target="/ppt/slides/slide6.xml" Id="R8bfdab43fe92407a" /><Relationship Type="http://schemas.openxmlformats.org/officeDocument/2006/relationships/slide" Target="/ppt/slides/slide7.xml" Id="R734cb65b04a2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9fc51f5b3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9c511056c4dee" /><Relationship Type="http://schemas.openxmlformats.org/officeDocument/2006/relationships/theme" Target="/ppt/slideMasters/theme/theme1.xml" Id="R1cce846b81bf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9c511056c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96f54ca8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d279dfaf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3fd7efee2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09c4e641b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d3d8fe75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0a1cce56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d059e3d0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16 693 117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17 761 498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EINAR JAMTØY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Jamtøy, Fossegrenda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