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be7be5d1244e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7a7d1a3b8d4dc2"/>
  </p:sldMasterIdLst>
  <p:sldIdLst>
    <p:sldId xmlns:r="http://schemas.openxmlformats.org/officeDocument/2006/relationships" id="256" r:id="Rc30f6b3bb20741e9"/>
    <p:sldId xmlns:r="http://schemas.openxmlformats.org/officeDocument/2006/relationships" id="257" r:id="Rcf75a3494d5c4976"/>
    <p:sldId xmlns:r="http://schemas.openxmlformats.org/officeDocument/2006/relationships" id="258" r:id="Rc48149e33af94e3c"/>
    <p:sldId xmlns:r="http://schemas.openxmlformats.org/officeDocument/2006/relationships" id="259" r:id="Ra2a6ea7735664395"/>
    <p:sldId xmlns:r="http://schemas.openxmlformats.org/officeDocument/2006/relationships" id="260" r:id="Rfa69a673cc744b3a"/>
    <p:sldId xmlns:r="http://schemas.openxmlformats.org/officeDocument/2006/relationships" id="261" r:id="Reda441e0b01c45da"/>
    <p:sldId xmlns:r="http://schemas.openxmlformats.org/officeDocument/2006/relationships" id="262" r:id="R0f3d7b5452ae4f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a7d1a3b8d4dc2" /><Relationship Type="http://schemas.openxmlformats.org/officeDocument/2006/relationships/slide" Target="/ppt/slides/slide1.xml" Id="Rc30f6b3bb20741e9" /><Relationship Type="http://schemas.openxmlformats.org/officeDocument/2006/relationships/slide" Target="/ppt/slides/slide2.xml" Id="Rcf75a3494d5c4976" /><Relationship Type="http://schemas.openxmlformats.org/officeDocument/2006/relationships/slide" Target="/ppt/slides/slide3.xml" Id="Rc48149e33af94e3c" /><Relationship Type="http://schemas.openxmlformats.org/officeDocument/2006/relationships/slide" Target="/ppt/slides/slide4.xml" Id="Ra2a6ea7735664395" /><Relationship Type="http://schemas.openxmlformats.org/officeDocument/2006/relationships/slide" Target="/ppt/slides/slide5.xml" Id="Rfa69a673cc744b3a" /><Relationship Type="http://schemas.openxmlformats.org/officeDocument/2006/relationships/slide" Target="/ppt/slides/slide6.xml" Id="Reda441e0b01c45da" /><Relationship Type="http://schemas.openxmlformats.org/officeDocument/2006/relationships/slide" Target="/ppt/slides/slide7.xml" Id="R0f3d7b5452ae4f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229f7045c4c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ffcfea1b8434a" /><Relationship Type="http://schemas.openxmlformats.org/officeDocument/2006/relationships/theme" Target="/ppt/slideMasters/theme/theme1.xml" Id="R76e5ecd9b1084b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cffcfea1b843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79b656fac40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24e79576a44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de27014d842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74c1bdda44d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6b9e5391a49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113d4b03248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1d49d3025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TETO INVEST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TETO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TETO INVEST II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TETO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TETO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TETO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244 052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30 659 167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31 707 005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TETO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LENE CHRISTINE MIKALSEN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TETO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963 000 294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TETO INVEST II AS</a:t>
            </a:r>
          </a:p>
        </p:txBody>
      </p:sp>
    </p:spTree>
  </p:cSld>
  <p:clrMapOvr>
    <a:masterClrMapping xmlns:a="http://schemas.openxmlformats.org/drawingml/2006/main"/>
  </p:clrMapOvr>
</p:sld>
</file>