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3f4e184a9046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159a7229a442b5"/>
  </p:sldMasterIdLst>
  <p:sldIdLst>
    <p:sldId xmlns:r="http://schemas.openxmlformats.org/officeDocument/2006/relationships" id="256" r:id="R863c00a97a8148f7"/>
    <p:sldId xmlns:r="http://schemas.openxmlformats.org/officeDocument/2006/relationships" id="257" r:id="Re933e2ca3aa84eae"/>
    <p:sldId xmlns:r="http://schemas.openxmlformats.org/officeDocument/2006/relationships" id="258" r:id="R79ae69317d8e4c20"/>
    <p:sldId xmlns:r="http://schemas.openxmlformats.org/officeDocument/2006/relationships" id="259" r:id="R33bcae686a494ce0"/>
    <p:sldId xmlns:r="http://schemas.openxmlformats.org/officeDocument/2006/relationships" id="260" r:id="Ra4e6add8323444dc"/>
    <p:sldId xmlns:r="http://schemas.openxmlformats.org/officeDocument/2006/relationships" id="261" r:id="R70068ba14986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59a7229a442b5" /><Relationship Type="http://schemas.openxmlformats.org/officeDocument/2006/relationships/slide" Target="/ppt/slides/slide1.xml" Id="R863c00a97a8148f7" /><Relationship Type="http://schemas.openxmlformats.org/officeDocument/2006/relationships/slide" Target="/ppt/slides/slide2.xml" Id="Re933e2ca3aa84eae" /><Relationship Type="http://schemas.openxmlformats.org/officeDocument/2006/relationships/slide" Target="/ppt/slides/slide3.xml" Id="R79ae69317d8e4c20" /><Relationship Type="http://schemas.openxmlformats.org/officeDocument/2006/relationships/slide" Target="/ppt/slides/slide4.xml" Id="R33bcae686a494ce0" /><Relationship Type="http://schemas.openxmlformats.org/officeDocument/2006/relationships/slide" Target="/ppt/slides/slide5.xml" Id="Ra4e6add8323444dc" /><Relationship Type="http://schemas.openxmlformats.org/officeDocument/2006/relationships/slide" Target="/ppt/slides/slide6.xml" Id="R70068ba14986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8c25527614f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0f7fcecf94a73" /><Relationship Type="http://schemas.openxmlformats.org/officeDocument/2006/relationships/theme" Target="/ppt/slideMasters/theme/theme1.xml" Id="Rf0fdff208a2c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0f7fcecf94a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c97775a7c48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f4fc7449d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d14f7a17e49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fa7545dcb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aa2b966c44e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6fb8021bc4f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VARHAUG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4331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91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963 000 561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