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95b0ca115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468921af741db"/>
  </p:sldMasterIdLst>
  <p:sldIdLst>
    <p:sldId xmlns:r="http://schemas.openxmlformats.org/officeDocument/2006/relationships" id="256" r:id="Ra6f39ad6e16744b3"/>
    <p:sldId xmlns:r="http://schemas.openxmlformats.org/officeDocument/2006/relationships" id="257" r:id="Rd5a67356f35d458f"/>
    <p:sldId xmlns:r="http://schemas.openxmlformats.org/officeDocument/2006/relationships" id="258" r:id="R8f843ca34a5541de"/>
    <p:sldId xmlns:r="http://schemas.openxmlformats.org/officeDocument/2006/relationships" id="259" r:id="Ra9884147192f4fb6"/>
    <p:sldId xmlns:r="http://schemas.openxmlformats.org/officeDocument/2006/relationships" id="260" r:id="R5d66804539794b84"/>
    <p:sldId xmlns:r="http://schemas.openxmlformats.org/officeDocument/2006/relationships" id="261" r:id="R801ed1a8a7f94329"/>
    <p:sldId xmlns:r="http://schemas.openxmlformats.org/officeDocument/2006/relationships" id="262" r:id="R8501a351d308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468921af741db" /><Relationship Type="http://schemas.openxmlformats.org/officeDocument/2006/relationships/slide" Target="/ppt/slides/slide1.xml" Id="Ra6f39ad6e16744b3" /><Relationship Type="http://schemas.openxmlformats.org/officeDocument/2006/relationships/slide" Target="/ppt/slides/slide2.xml" Id="Rd5a67356f35d458f" /><Relationship Type="http://schemas.openxmlformats.org/officeDocument/2006/relationships/slide" Target="/ppt/slides/slide3.xml" Id="R8f843ca34a5541de" /><Relationship Type="http://schemas.openxmlformats.org/officeDocument/2006/relationships/slide" Target="/ppt/slides/slide4.xml" Id="Ra9884147192f4fb6" /><Relationship Type="http://schemas.openxmlformats.org/officeDocument/2006/relationships/slide" Target="/ppt/slides/slide5.xml" Id="R5d66804539794b84" /><Relationship Type="http://schemas.openxmlformats.org/officeDocument/2006/relationships/slide" Target="/ppt/slides/slide6.xml" Id="R801ed1a8a7f94329" /><Relationship Type="http://schemas.openxmlformats.org/officeDocument/2006/relationships/slide" Target="/ppt/slides/slide7.xml" Id="R8501a351d308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9c1b54f85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7dcc0de124370" /><Relationship Type="http://schemas.openxmlformats.org/officeDocument/2006/relationships/theme" Target="/ppt/slideMasters/theme/theme1.xml" Id="Rb9beb3de5981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7dcc0de12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23d911d53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03beef18c40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745ed4f88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e29f41d0d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845ba5aa43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74bc3671346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70317fe2940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VARHAUG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VARHAUG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34 493 882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37 419 161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VARHAUG JARDAR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91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963 000 561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VARHAUG AS</a:t>
            </a:r>
          </a:p>
        </p:txBody>
      </p:sp>
    </p:spTree>
  </p:cSld>
  <p:clrMapOvr>
    <a:masterClrMapping xmlns:a="http://schemas.openxmlformats.org/drawingml/2006/main"/>
  </p:clrMapOvr>
</p:sld>
</file>