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9d0f8a9be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0af7b59b24004"/>
  </p:sldMasterIdLst>
  <p:sldIdLst>
    <p:sldId xmlns:r="http://schemas.openxmlformats.org/officeDocument/2006/relationships" id="256" r:id="R23127ace54b34bd3"/>
    <p:sldId xmlns:r="http://schemas.openxmlformats.org/officeDocument/2006/relationships" id="257" r:id="Rf8b80d439f0c4ac3"/>
    <p:sldId xmlns:r="http://schemas.openxmlformats.org/officeDocument/2006/relationships" id="258" r:id="Ra883b7e0b47947e7"/>
    <p:sldId xmlns:r="http://schemas.openxmlformats.org/officeDocument/2006/relationships" id="259" r:id="R729c763491b546c8"/>
    <p:sldId xmlns:r="http://schemas.openxmlformats.org/officeDocument/2006/relationships" id="260" r:id="R9983435061c04d13"/>
    <p:sldId xmlns:r="http://schemas.openxmlformats.org/officeDocument/2006/relationships" id="261" r:id="Rda06e652297041bf"/>
    <p:sldId xmlns:r="http://schemas.openxmlformats.org/officeDocument/2006/relationships" id="262" r:id="R88be9ea71122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0af7b59b24004" /><Relationship Type="http://schemas.openxmlformats.org/officeDocument/2006/relationships/slide" Target="/ppt/slides/slide1.xml" Id="R23127ace54b34bd3" /><Relationship Type="http://schemas.openxmlformats.org/officeDocument/2006/relationships/slide" Target="/ppt/slides/slide2.xml" Id="Rf8b80d439f0c4ac3" /><Relationship Type="http://schemas.openxmlformats.org/officeDocument/2006/relationships/slide" Target="/ppt/slides/slide3.xml" Id="Ra883b7e0b47947e7" /><Relationship Type="http://schemas.openxmlformats.org/officeDocument/2006/relationships/slide" Target="/ppt/slides/slide4.xml" Id="R729c763491b546c8" /><Relationship Type="http://schemas.openxmlformats.org/officeDocument/2006/relationships/slide" Target="/ppt/slides/slide5.xml" Id="R9983435061c04d13" /><Relationship Type="http://schemas.openxmlformats.org/officeDocument/2006/relationships/slide" Target="/ppt/slides/slide6.xml" Id="Rda06e652297041bf" /><Relationship Type="http://schemas.openxmlformats.org/officeDocument/2006/relationships/slide" Target="/ppt/slides/slide7.xml" Id="R88be9ea71122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3801b6509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6356dbcd949ef" /><Relationship Type="http://schemas.openxmlformats.org/officeDocument/2006/relationships/theme" Target="/ppt/slideMasters/theme/theme1.xml" Id="R28bb178dcf0640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6356dbcd9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c937968de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c9db4eee2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36c0b6a2d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d78cb4c32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072e8af3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bdc290906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6b5395c17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 PROFESSIONAL CONSULTANTS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 PROFESSIONAL CONSULTANTS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−197 192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13 029 005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14 699 874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PETTER RØKENES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H0501, Consul Sigval Bergesens vei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08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963 007 574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